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</p:sldIdLst>
  <p:sldSz cx="10693400" cy="7556500"/>
  <p:notesSz cx="10693400" cy="75565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602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olyn Bryant" userId="4fe4de5a-9b69-40ba-b264-41cad4362eb3" providerId="ADAL" clId="{D283E215-0930-4DC4-9C54-C4BB6B73A4E8}"/>
    <pc:docChg chg="custSel modSld">
      <pc:chgData name="Carolyn Bryant" userId="4fe4de5a-9b69-40ba-b264-41cad4362eb3" providerId="ADAL" clId="{D283E215-0930-4DC4-9C54-C4BB6B73A4E8}" dt="2024-07-04T01:15:17.176" v="182" actId="1076"/>
      <pc:docMkLst>
        <pc:docMk/>
      </pc:docMkLst>
      <pc:sldChg chg="delSp modSp mod">
        <pc:chgData name="Carolyn Bryant" userId="4fe4de5a-9b69-40ba-b264-41cad4362eb3" providerId="ADAL" clId="{D283E215-0930-4DC4-9C54-C4BB6B73A4E8}" dt="2024-07-04T01:15:17.176" v="182" actId="1076"/>
        <pc:sldMkLst>
          <pc:docMk/>
          <pc:sldMk cId="0" sldId="256"/>
        </pc:sldMkLst>
        <pc:spChg chg="mod">
          <ac:chgData name="Carolyn Bryant" userId="4fe4de5a-9b69-40ba-b264-41cad4362eb3" providerId="ADAL" clId="{D283E215-0930-4DC4-9C54-C4BB6B73A4E8}" dt="2024-07-04T01:14:46.722" v="167" actId="20577"/>
          <ac:spMkLst>
            <pc:docMk/>
            <pc:sldMk cId="0" sldId="256"/>
            <ac:spMk id="29" creationId="{8BC750AE-4241-ED20-3895-E3CD2DCE59E7}"/>
          </ac:spMkLst>
        </pc:spChg>
        <pc:spChg chg="mod">
          <ac:chgData name="Carolyn Bryant" userId="4fe4de5a-9b69-40ba-b264-41cad4362eb3" providerId="ADAL" clId="{D283E215-0930-4DC4-9C54-C4BB6B73A4E8}" dt="2024-07-04T01:15:17.176" v="182" actId="1076"/>
          <ac:spMkLst>
            <pc:docMk/>
            <pc:sldMk cId="0" sldId="256"/>
            <ac:spMk id="30" creationId="{2A99208D-D878-236F-FB98-975B6A80E6F4}"/>
          </ac:spMkLst>
        </pc:spChg>
        <pc:picChg chg="mod ord">
          <ac:chgData name="Carolyn Bryant" userId="4fe4de5a-9b69-40ba-b264-41cad4362eb3" providerId="ADAL" clId="{D283E215-0930-4DC4-9C54-C4BB6B73A4E8}" dt="2024-07-04T01:13:41.575" v="13" actId="1076"/>
          <ac:picMkLst>
            <pc:docMk/>
            <pc:sldMk cId="0" sldId="256"/>
            <ac:picMk id="32" creationId="{8117293C-B3AF-8A08-CF99-5F4DB75C1811}"/>
          </ac:picMkLst>
        </pc:picChg>
        <pc:picChg chg="mod ord">
          <ac:chgData name="Carolyn Bryant" userId="4fe4de5a-9b69-40ba-b264-41cad4362eb3" providerId="ADAL" clId="{D283E215-0930-4DC4-9C54-C4BB6B73A4E8}" dt="2024-07-04T01:13:29.816" v="10" actId="14100"/>
          <ac:picMkLst>
            <pc:docMk/>
            <pc:sldMk cId="0" sldId="256"/>
            <ac:picMk id="36" creationId="{6DDD2168-2EBE-8FCB-F40F-C0E4B2685720}"/>
          </ac:picMkLst>
        </pc:picChg>
        <pc:picChg chg="del">
          <ac:chgData name="Carolyn Bryant" userId="4fe4de5a-9b69-40ba-b264-41cad4362eb3" providerId="ADAL" clId="{D283E215-0930-4DC4-9C54-C4BB6B73A4E8}" dt="2024-07-04T01:10:34.468" v="0" actId="478"/>
          <ac:picMkLst>
            <pc:docMk/>
            <pc:sldMk cId="0" sldId="256"/>
            <ac:picMk id="38" creationId="{81A88385-9395-A55C-DD9F-DF4A7EE7362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481" y="2342515"/>
            <a:ext cx="9094788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740"/>
                </a:solidFill>
                <a:latin typeface="Montserrat"/>
                <a:cs typeface="Montserra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962" y="4231640"/>
            <a:ext cx="7489825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740"/>
                </a:solidFill>
                <a:latin typeface="Montserrat"/>
                <a:cs typeface="Montserra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740"/>
                </a:solidFill>
                <a:latin typeface="Montserrat"/>
                <a:cs typeface="Montserra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987" y="1737995"/>
            <a:ext cx="4654391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10371" y="1737995"/>
            <a:ext cx="4654391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7/4/2024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740"/>
                </a:solidFill>
                <a:latin typeface="Montserrat"/>
                <a:cs typeface="Montserra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7/4/2024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7/4/2024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9737466" y="755332"/>
            <a:ext cx="133349" cy="161924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967445" y="758076"/>
            <a:ext cx="178734" cy="161924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0256436" y="758080"/>
            <a:ext cx="142874" cy="161924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2296166" y="4214375"/>
            <a:ext cx="1624330" cy="2131695"/>
          </a:xfrm>
          <a:custGeom>
            <a:avLst/>
            <a:gdLst/>
            <a:ahLst/>
            <a:cxnLst/>
            <a:rect l="l" t="t" r="r" b="b"/>
            <a:pathLst>
              <a:path w="1624329" h="2131695">
                <a:moveTo>
                  <a:pt x="1624105" y="2131637"/>
                </a:moveTo>
                <a:lnTo>
                  <a:pt x="0" y="2131637"/>
                </a:lnTo>
                <a:lnTo>
                  <a:pt x="0" y="0"/>
                </a:lnTo>
                <a:lnTo>
                  <a:pt x="1624105" y="0"/>
                </a:lnTo>
                <a:lnTo>
                  <a:pt x="1624105" y="2131637"/>
                </a:lnTo>
                <a:close/>
              </a:path>
            </a:pathLst>
          </a:custGeom>
          <a:solidFill>
            <a:srgbClr val="C6D6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4815021" y="2132969"/>
            <a:ext cx="1624330" cy="4212590"/>
          </a:xfrm>
          <a:custGeom>
            <a:avLst/>
            <a:gdLst/>
            <a:ahLst/>
            <a:cxnLst/>
            <a:rect l="l" t="t" r="r" b="b"/>
            <a:pathLst>
              <a:path w="1624329" h="4212590">
                <a:moveTo>
                  <a:pt x="1624105" y="4212522"/>
                </a:moveTo>
                <a:lnTo>
                  <a:pt x="0" y="4212522"/>
                </a:lnTo>
                <a:lnTo>
                  <a:pt x="0" y="0"/>
                </a:lnTo>
                <a:lnTo>
                  <a:pt x="1624105" y="0"/>
                </a:lnTo>
                <a:lnTo>
                  <a:pt x="1624105" y="4212522"/>
                </a:lnTo>
                <a:close/>
              </a:path>
            </a:pathLst>
          </a:custGeom>
          <a:solidFill>
            <a:srgbClr val="A567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7542217" y="1799407"/>
            <a:ext cx="1624330" cy="4549140"/>
          </a:xfrm>
          <a:custGeom>
            <a:avLst/>
            <a:gdLst/>
            <a:ahLst/>
            <a:cxnLst/>
            <a:rect l="l" t="t" r="r" b="b"/>
            <a:pathLst>
              <a:path w="1624329" h="4549140">
                <a:moveTo>
                  <a:pt x="1624105" y="4548763"/>
                </a:moveTo>
                <a:lnTo>
                  <a:pt x="0" y="4548763"/>
                </a:lnTo>
                <a:lnTo>
                  <a:pt x="0" y="0"/>
                </a:lnTo>
                <a:lnTo>
                  <a:pt x="1624105" y="0"/>
                </a:lnTo>
                <a:lnTo>
                  <a:pt x="1624105" y="4548763"/>
                </a:lnTo>
                <a:close/>
              </a:path>
            </a:pathLst>
          </a:custGeom>
          <a:solidFill>
            <a:srgbClr val="3344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2296166" y="6347464"/>
            <a:ext cx="6870700" cy="0"/>
          </a:xfrm>
          <a:custGeom>
            <a:avLst/>
            <a:gdLst/>
            <a:ahLst/>
            <a:cxnLst/>
            <a:rect l="l" t="t" r="r" b="b"/>
            <a:pathLst>
              <a:path w="6870700">
                <a:moveTo>
                  <a:pt x="0" y="0"/>
                </a:moveTo>
                <a:lnTo>
                  <a:pt x="6870156" y="0"/>
                </a:lnTo>
              </a:path>
            </a:pathLst>
          </a:custGeom>
          <a:ln w="38099">
            <a:solidFill>
              <a:srgbClr val="2A2B2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1106678" y="1368731"/>
            <a:ext cx="0" cy="6134100"/>
          </a:xfrm>
          <a:custGeom>
            <a:avLst/>
            <a:gdLst/>
            <a:ahLst/>
            <a:cxnLst/>
            <a:rect l="l" t="t" r="r" b="b"/>
            <a:pathLst>
              <a:path h="6134100">
                <a:moveTo>
                  <a:pt x="0" y="0"/>
                </a:moveTo>
                <a:lnTo>
                  <a:pt x="0" y="6134099"/>
                </a:lnTo>
              </a:path>
            </a:pathLst>
          </a:custGeom>
          <a:ln w="38099">
            <a:solidFill>
              <a:srgbClr val="B5814F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1087628" y="7540930"/>
            <a:ext cx="38100" cy="12700"/>
          </a:xfrm>
          <a:custGeom>
            <a:avLst/>
            <a:gdLst/>
            <a:ahLst/>
            <a:cxnLst/>
            <a:rect l="l" t="t" r="r" b="b"/>
            <a:pathLst>
              <a:path w="38100" h="12700">
                <a:moveTo>
                  <a:pt x="0" y="12434"/>
                </a:moveTo>
                <a:lnTo>
                  <a:pt x="0" y="0"/>
                </a:lnTo>
                <a:lnTo>
                  <a:pt x="38099" y="0"/>
                </a:lnTo>
                <a:lnTo>
                  <a:pt x="38099" y="12434"/>
                </a:lnTo>
                <a:lnTo>
                  <a:pt x="0" y="12434"/>
                </a:lnTo>
                <a:close/>
              </a:path>
            </a:pathLst>
          </a:custGeom>
          <a:solidFill>
            <a:srgbClr val="B581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27023" y="1278350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38099" y="38099"/>
                </a:moveTo>
                <a:lnTo>
                  <a:pt x="0" y="38099"/>
                </a:lnTo>
                <a:lnTo>
                  <a:pt x="0" y="0"/>
                </a:lnTo>
                <a:lnTo>
                  <a:pt x="38099" y="0"/>
                </a:lnTo>
                <a:lnTo>
                  <a:pt x="38099" y="38099"/>
                </a:lnTo>
                <a:close/>
              </a:path>
            </a:pathLst>
          </a:custGeom>
          <a:solidFill>
            <a:srgbClr val="B581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103223" y="1297400"/>
            <a:ext cx="876300" cy="0"/>
          </a:xfrm>
          <a:custGeom>
            <a:avLst/>
            <a:gdLst/>
            <a:ahLst/>
            <a:cxnLst/>
            <a:rect l="l" t="t" r="r" b="b"/>
            <a:pathLst>
              <a:path w="876300">
                <a:moveTo>
                  <a:pt x="0" y="0"/>
                </a:moveTo>
                <a:lnTo>
                  <a:pt x="876299" y="0"/>
                </a:lnTo>
              </a:path>
            </a:pathLst>
          </a:custGeom>
          <a:ln w="38099">
            <a:solidFill>
              <a:srgbClr val="B5814F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1017623" y="1278350"/>
            <a:ext cx="18415" cy="38100"/>
          </a:xfrm>
          <a:custGeom>
            <a:avLst/>
            <a:gdLst/>
            <a:ahLst/>
            <a:cxnLst/>
            <a:rect l="l" t="t" r="r" b="b"/>
            <a:pathLst>
              <a:path w="18415" h="38100">
                <a:moveTo>
                  <a:pt x="17805" y="38099"/>
                </a:moveTo>
                <a:lnTo>
                  <a:pt x="0" y="38099"/>
                </a:lnTo>
                <a:lnTo>
                  <a:pt x="0" y="0"/>
                </a:lnTo>
                <a:lnTo>
                  <a:pt x="17805" y="0"/>
                </a:lnTo>
                <a:lnTo>
                  <a:pt x="17805" y="38099"/>
                </a:lnTo>
                <a:close/>
              </a:path>
            </a:pathLst>
          </a:custGeom>
          <a:solidFill>
            <a:srgbClr val="B581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27061" y="838332"/>
            <a:ext cx="9710420" cy="27940"/>
          </a:xfrm>
          <a:custGeom>
            <a:avLst/>
            <a:gdLst/>
            <a:ahLst/>
            <a:cxnLst/>
            <a:rect l="l" t="t" r="r" b="b"/>
            <a:pathLst>
              <a:path w="9710420" h="27940">
                <a:moveTo>
                  <a:pt x="0" y="27449"/>
                </a:moveTo>
                <a:lnTo>
                  <a:pt x="9710405" y="0"/>
                </a:lnTo>
              </a:path>
            </a:pathLst>
          </a:custGeom>
          <a:ln w="38100">
            <a:solidFill>
              <a:srgbClr val="B5814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9" name="bg object 29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035428" y="1226109"/>
            <a:ext cx="142567" cy="142567"/>
          </a:xfrm>
          <a:prstGeom prst="rect">
            <a:avLst/>
          </a:prstGeom>
        </p:spPr>
      </p:pic>
      <p:pic>
        <p:nvPicPr>
          <p:cNvPr id="30" name="bg object 30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226488" y="1471548"/>
            <a:ext cx="533399" cy="495299"/>
          </a:xfrm>
          <a:prstGeom prst="rect">
            <a:avLst/>
          </a:prstGeom>
        </p:spPr>
      </p:pic>
      <p:sp>
        <p:nvSpPr>
          <p:cNvPr id="31" name="bg object 31"/>
          <p:cNvSpPr/>
          <p:nvPr/>
        </p:nvSpPr>
        <p:spPr>
          <a:xfrm>
            <a:off x="10460750" y="819283"/>
            <a:ext cx="236220" cy="38100"/>
          </a:xfrm>
          <a:custGeom>
            <a:avLst/>
            <a:gdLst/>
            <a:ahLst/>
            <a:cxnLst/>
            <a:rect l="l" t="t" r="r" b="b"/>
            <a:pathLst>
              <a:path w="236220" h="38100">
                <a:moveTo>
                  <a:pt x="0" y="0"/>
                </a:moveTo>
                <a:lnTo>
                  <a:pt x="235824" y="0"/>
                </a:lnTo>
                <a:lnTo>
                  <a:pt x="235824" y="38099"/>
                </a:lnTo>
                <a:lnTo>
                  <a:pt x="0" y="38099"/>
                </a:lnTo>
                <a:lnTo>
                  <a:pt x="0" y="0"/>
                </a:lnTo>
                <a:close/>
              </a:path>
            </a:pathLst>
          </a:custGeom>
          <a:solidFill>
            <a:srgbClr val="B581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5726240" y="6490339"/>
            <a:ext cx="2627630" cy="858519"/>
          </a:xfrm>
          <a:custGeom>
            <a:avLst/>
            <a:gdLst/>
            <a:ahLst/>
            <a:cxnLst/>
            <a:rect l="l" t="t" r="r" b="b"/>
            <a:pathLst>
              <a:path w="2627629" h="858520">
                <a:moveTo>
                  <a:pt x="2275606" y="857992"/>
                </a:moveTo>
                <a:lnTo>
                  <a:pt x="352423" y="857992"/>
                </a:lnTo>
                <a:lnTo>
                  <a:pt x="306100" y="854936"/>
                </a:lnTo>
                <a:lnTo>
                  <a:pt x="260962" y="845918"/>
                </a:lnTo>
                <a:lnTo>
                  <a:pt x="217557" y="831165"/>
                </a:lnTo>
                <a:lnTo>
                  <a:pt x="176434" y="810905"/>
                </a:lnTo>
                <a:lnTo>
                  <a:pt x="138139" y="785364"/>
                </a:lnTo>
                <a:lnTo>
                  <a:pt x="103222" y="754769"/>
                </a:lnTo>
                <a:lnTo>
                  <a:pt x="72627" y="719852"/>
                </a:lnTo>
                <a:lnTo>
                  <a:pt x="47086" y="681557"/>
                </a:lnTo>
                <a:lnTo>
                  <a:pt x="26826" y="640434"/>
                </a:lnTo>
                <a:lnTo>
                  <a:pt x="12074" y="597029"/>
                </a:lnTo>
                <a:lnTo>
                  <a:pt x="3056" y="551891"/>
                </a:lnTo>
                <a:lnTo>
                  <a:pt x="0" y="505567"/>
                </a:lnTo>
                <a:lnTo>
                  <a:pt x="0" y="352424"/>
                </a:lnTo>
                <a:lnTo>
                  <a:pt x="3056" y="306100"/>
                </a:lnTo>
                <a:lnTo>
                  <a:pt x="12074" y="260962"/>
                </a:lnTo>
                <a:lnTo>
                  <a:pt x="26826" y="217557"/>
                </a:lnTo>
                <a:lnTo>
                  <a:pt x="47086" y="176434"/>
                </a:lnTo>
                <a:lnTo>
                  <a:pt x="72627" y="138139"/>
                </a:lnTo>
                <a:lnTo>
                  <a:pt x="103222" y="103222"/>
                </a:lnTo>
                <a:lnTo>
                  <a:pt x="138139" y="72627"/>
                </a:lnTo>
                <a:lnTo>
                  <a:pt x="176434" y="47086"/>
                </a:lnTo>
                <a:lnTo>
                  <a:pt x="217557" y="26826"/>
                </a:lnTo>
                <a:lnTo>
                  <a:pt x="260962" y="12074"/>
                </a:lnTo>
                <a:lnTo>
                  <a:pt x="306100" y="3056"/>
                </a:lnTo>
                <a:lnTo>
                  <a:pt x="352424" y="0"/>
                </a:lnTo>
                <a:lnTo>
                  <a:pt x="2275605" y="0"/>
                </a:lnTo>
                <a:lnTo>
                  <a:pt x="2321929" y="3056"/>
                </a:lnTo>
                <a:lnTo>
                  <a:pt x="2367067" y="12074"/>
                </a:lnTo>
                <a:lnTo>
                  <a:pt x="2410472" y="26826"/>
                </a:lnTo>
                <a:lnTo>
                  <a:pt x="2451595" y="47086"/>
                </a:lnTo>
                <a:lnTo>
                  <a:pt x="2489889" y="72627"/>
                </a:lnTo>
                <a:lnTo>
                  <a:pt x="2524806" y="103222"/>
                </a:lnTo>
                <a:lnTo>
                  <a:pt x="2555401" y="138139"/>
                </a:lnTo>
                <a:lnTo>
                  <a:pt x="2580942" y="176434"/>
                </a:lnTo>
                <a:lnTo>
                  <a:pt x="2601203" y="217557"/>
                </a:lnTo>
                <a:lnTo>
                  <a:pt x="2615955" y="260962"/>
                </a:lnTo>
                <a:lnTo>
                  <a:pt x="2624973" y="306100"/>
                </a:lnTo>
                <a:lnTo>
                  <a:pt x="2627601" y="345944"/>
                </a:lnTo>
                <a:lnTo>
                  <a:pt x="2627601" y="512047"/>
                </a:lnTo>
                <a:lnTo>
                  <a:pt x="2624973" y="551891"/>
                </a:lnTo>
                <a:lnTo>
                  <a:pt x="2615955" y="597029"/>
                </a:lnTo>
                <a:lnTo>
                  <a:pt x="2601203" y="640434"/>
                </a:lnTo>
                <a:lnTo>
                  <a:pt x="2580942" y="681557"/>
                </a:lnTo>
                <a:lnTo>
                  <a:pt x="2555401" y="719852"/>
                </a:lnTo>
                <a:lnTo>
                  <a:pt x="2524806" y="754769"/>
                </a:lnTo>
                <a:lnTo>
                  <a:pt x="2489889" y="785364"/>
                </a:lnTo>
                <a:lnTo>
                  <a:pt x="2451595" y="810905"/>
                </a:lnTo>
                <a:lnTo>
                  <a:pt x="2410472" y="831165"/>
                </a:lnTo>
                <a:lnTo>
                  <a:pt x="2367067" y="845918"/>
                </a:lnTo>
                <a:lnTo>
                  <a:pt x="2321929" y="854936"/>
                </a:lnTo>
                <a:lnTo>
                  <a:pt x="2275606" y="857992"/>
                </a:lnTo>
                <a:close/>
              </a:path>
            </a:pathLst>
          </a:custGeom>
          <a:solidFill>
            <a:srgbClr val="DEDD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6377176" y="5276682"/>
            <a:ext cx="777875" cy="1208405"/>
          </a:xfrm>
          <a:custGeom>
            <a:avLst/>
            <a:gdLst/>
            <a:ahLst/>
            <a:cxnLst/>
            <a:rect l="l" t="t" r="r" b="b"/>
            <a:pathLst>
              <a:path w="777875" h="1208404">
                <a:moveTo>
                  <a:pt x="259138" y="259951"/>
                </a:moveTo>
                <a:lnTo>
                  <a:pt x="233114" y="277619"/>
                </a:lnTo>
                <a:lnTo>
                  <a:pt x="230339" y="277237"/>
                </a:lnTo>
                <a:lnTo>
                  <a:pt x="227902" y="276468"/>
                </a:lnTo>
                <a:lnTo>
                  <a:pt x="227447" y="276262"/>
                </a:lnTo>
                <a:lnTo>
                  <a:pt x="193382" y="253861"/>
                </a:lnTo>
                <a:lnTo>
                  <a:pt x="136634" y="214524"/>
                </a:lnTo>
                <a:lnTo>
                  <a:pt x="106532" y="195061"/>
                </a:lnTo>
                <a:lnTo>
                  <a:pt x="79691" y="177141"/>
                </a:lnTo>
                <a:lnTo>
                  <a:pt x="51955" y="160050"/>
                </a:lnTo>
                <a:lnTo>
                  <a:pt x="25360" y="141644"/>
                </a:lnTo>
                <a:lnTo>
                  <a:pt x="1943" y="119781"/>
                </a:lnTo>
                <a:lnTo>
                  <a:pt x="0" y="84556"/>
                </a:lnTo>
                <a:lnTo>
                  <a:pt x="25015" y="61070"/>
                </a:lnTo>
                <a:lnTo>
                  <a:pt x="62188" y="45633"/>
                </a:lnTo>
                <a:lnTo>
                  <a:pt x="96715" y="34554"/>
                </a:lnTo>
                <a:lnTo>
                  <a:pt x="109620" y="30943"/>
                </a:lnTo>
                <a:lnTo>
                  <a:pt x="98857" y="87001"/>
                </a:lnTo>
                <a:lnTo>
                  <a:pt x="115599" y="92830"/>
                </a:lnTo>
                <a:lnTo>
                  <a:pt x="107582" y="134588"/>
                </a:lnTo>
                <a:lnTo>
                  <a:pt x="180615" y="183425"/>
                </a:lnTo>
                <a:lnTo>
                  <a:pt x="217351" y="208791"/>
                </a:lnTo>
                <a:lnTo>
                  <a:pt x="251933" y="234163"/>
                </a:lnTo>
                <a:lnTo>
                  <a:pt x="260218" y="251562"/>
                </a:lnTo>
                <a:lnTo>
                  <a:pt x="260177" y="254363"/>
                </a:lnTo>
                <a:lnTo>
                  <a:pt x="259138" y="259951"/>
                </a:lnTo>
                <a:close/>
              </a:path>
              <a:path w="777875" h="1208404">
                <a:moveTo>
                  <a:pt x="270610" y="43398"/>
                </a:moveTo>
                <a:lnTo>
                  <a:pt x="267462" y="44214"/>
                </a:lnTo>
                <a:lnTo>
                  <a:pt x="263274" y="45059"/>
                </a:lnTo>
                <a:lnTo>
                  <a:pt x="255053" y="46775"/>
                </a:lnTo>
                <a:lnTo>
                  <a:pt x="212054" y="56669"/>
                </a:lnTo>
                <a:lnTo>
                  <a:pt x="173742" y="65972"/>
                </a:lnTo>
                <a:lnTo>
                  <a:pt x="135148" y="76154"/>
                </a:lnTo>
                <a:lnTo>
                  <a:pt x="98857" y="87001"/>
                </a:lnTo>
                <a:lnTo>
                  <a:pt x="109620" y="30943"/>
                </a:lnTo>
                <a:lnTo>
                  <a:pt x="175772" y="14270"/>
                </a:lnTo>
                <a:lnTo>
                  <a:pt x="215848" y="6730"/>
                </a:lnTo>
                <a:lnTo>
                  <a:pt x="256291" y="925"/>
                </a:lnTo>
                <a:lnTo>
                  <a:pt x="264656" y="410"/>
                </a:lnTo>
                <a:lnTo>
                  <a:pt x="268872" y="0"/>
                </a:lnTo>
                <a:lnTo>
                  <a:pt x="273020" y="1239"/>
                </a:lnTo>
                <a:lnTo>
                  <a:pt x="276148" y="2939"/>
                </a:lnTo>
                <a:lnTo>
                  <a:pt x="268345" y="43579"/>
                </a:lnTo>
                <a:lnTo>
                  <a:pt x="270610" y="43398"/>
                </a:lnTo>
                <a:close/>
              </a:path>
              <a:path w="777875" h="1208404">
                <a:moveTo>
                  <a:pt x="753836" y="1195490"/>
                </a:moveTo>
                <a:lnTo>
                  <a:pt x="751481" y="1199547"/>
                </a:lnTo>
                <a:lnTo>
                  <a:pt x="743891" y="1205989"/>
                </a:lnTo>
                <a:lnTo>
                  <a:pt x="739506" y="1207654"/>
                </a:lnTo>
                <a:lnTo>
                  <a:pt x="729553" y="1207874"/>
                </a:lnTo>
                <a:lnTo>
                  <a:pt x="725099" y="1206403"/>
                </a:lnTo>
                <a:lnTo>
                  <a:pt x="717233" y="1200302"/>
                </a:lnTo>
                <a:lnTo>
                  <a:pt x="714701" y="1196353"/>
                </a:lnTo>
                <a:lnTo>
                  <a:pt x="713570" y="1191506"/>
                </a:lnTo>
                <a:lnTo>
                  <a:pt x="722929" y="1013357"/>
                </a:lnTo>
                <a:lnTo>
                  <a:pt x="724501" y="962833"/>
                </a:lnTo>
                <a:lnTo>
                  <a:pt x="725009" y="911286"/>
                </a:lnTo>
                <a:lnTo>
                  <a:pt x="724075" y="859402"/>
                </a:lnTo>
                <a:lnTo>
                  <a:pt x="721319" y="807866"/>
                </a:lnTo>
                <a:lnTo>
                  <a:pt x="716363" y="757365"/>
                </a:lnTo>
                <a:lnTo>
                  <a:pt x="708829" y="708584"/>
                </a:lnTo>
                <a:lnTo>
                  <a:pt x="685898" y="607363"/>
                </a:lnTo>
                <a:lnTo>
                  <a:pt x="670777" y="554469"/>
                </a:lnTo>
                <a:lnTo>
                  <a:pt x="652782" y="503745"/>
                </a:lnTo>
                <a:lnTo>
                  <a:pt x="631719" y="455406"/>
                </a:lnTo>
                <a:lnTo>
                  <a:pt x="607394" y="409670"/>
                </a:lnTo>
                <a:lnTo>
                  <a:pt x="579614" y="366755"/>
                </a:lnTo>
                <a:lnTo>
                  <a:pt x="548185" y="326878"/>
                </a:lnTo>
                <a:lnTo>
                  <a:pt x="512915" y="290255"/>
                </a:lnTo>
                <a:lnTo>
                  <a:pt x="473113" y="259303"/>
                </a:lnTo>
                <a:lnTo>
                  <a:pt x="428009" y="233514"/>
                </a:lnTo>
                <a:lnTo>
                  <a:pt x="378307" y="211113"/>
                </a:lnTo>
                <a:lnTo>
                  <a:pt x="324713" y="190324"/>
                </a:lnTo>
                <a:lnTo>
                  <a:pt x="252147" y="168912"/>
                </a:lnTo>
                <a:lnTo>
                  <a:pt x="214937" y="159777"/>
                </a:lnTo>
                <a:lnTo>
                  <a:pt x="177750" y="151867"/>
                </a:lnTo>
                <a:lnTo>
                  <a:pt x="142555" y="143975"/>
                </a:lnTo>
                <a:lnTo>
                  <a:pt x="124943" y="139643"/>
                </a:lnTo>
                <a:lnTo>
                  <a:pt x="107582" y="134588"/>
                </a:lnTo>
                <a:lnTo>
                  <a:pt x="115599" y="92830"/>
                </a:lnTo>
                <a:lnTo>
                  <a:pt x="133772" y="99157"/>
                </a:lnTo>
                <a:lnTo>
                  <a:pt x="172253" y="108501"/>
                </a:lnTo>
                <a:lnTo>
                  <a:pt x="213345" y="117102"/>
                </a:lnTo>
                <a:lnTo>
                  <a:pt x="254619" y="126687"/>
                </a:lnTo>
                <a:lnTo>
                  <a:pt x="300908" y="139778"/>
                </a:lnTo>
                <a:lnTo>
                  <a:pt x="345811" y="153905"/>
                </a:lnTo>
                <a:lnTo>
                  <a:pt x="390216" y="169945"/>
                </a:lnTo>
                <a:lnTo>
                  <a:pt x="433529" y="188430"/>
                </a:lnTo>
                <a:lnTo>
                  <a:pt x="475159" y="209891"/>
                </a:lnTo>
                <a:lnTo>
                  <a:pt x="514513" y="234862"/>
                </a:lnTo>
                <a:lnTo>
                  <a:pt x="550997" y="263874"/>
                </a:lnTo>
                <a:lnTo>
                  <a:pt x="584020" y="297461"/>
                </a:lnTo>
                <a:lnTo>
                  <a:pt x="613796" y="335349"/>
                </a:lnTo>
                <a:lnTo>
                  <a:pt x="640922" y="374928"/>
                </a:lnTo>
                <a:lnTo>
                  <a:pt x="665400" y="416198"/>
                </a:lnTo>
                <a:lnTo>
                  <a:pt x="687229" y="459159"/>
                </a:lnTo>
                <a:lnTo>
                  <a:pt x="706235" y="503441"/>
                </a:lnTo>
                <a:lnTo>
                  <a:pt x="722247" y="548673"/>
                </a:lnTo>
                <a:lnTo>
                  <a:pt x="735263" y="594857"/>
                </a:lnTo>
                <a:lnTo>
                  <a:pt x="756601" y="694104"/>
                </a:lnTo>
                <a:lnTo>
                  <a:pt x="765464" y="746399"/>
                </a:lnTo>
                <a:lnTo>
                  <a:pt x="771871" y="798879"/>
                </a:lnTo>
                <a:lnTo>
                  <a:pt x="775824" y="851543"/>
                </a:lnTo>
                <a:lnTo>
                  <a:pt x="777321" y="904392"/>
                </a:lnTo>
                <a:lnTo>
                  <a:pt x="776363" y="957424"/>
                </a:lnTo>
                <a:lnTo>
                  <a:pt x="772951" y="1010641"/>
                </a:lnTo>
                <a:lnTo>
                  <a:pt x="769058" y="1055695"/>
                </a:lnTo>
                <a:lnTo>
                  <a:pt x="759835" y="1145667"/>
                </a:lnTo>
                <a:lnTo>
                  <a:pt x="754753" y="1190598"/>
                </a:lnTo>
                <a:lnTo>
                  <a:pt x="753836" y="1195490"/>
                </a:lnTo>
                <a:close/>
              </a:path>
              <a:path w="777875" h="1208404">
                <a:moveTo>
                  <a:pt x="272891" y="42645"/>
                </a:moveTo>
                <a:lnTo>
                  <a:pt x="271632" y="43133"/>
                </a:lnTo>
                <a:lnTo>
                  <a:pt x="270610" y="43398"/>
                </a:lnTo>
                <a:lnTo>
                  <a:pt x="268345" y="43579"/>
                </a:lnTo>
                <a:lnTo>
                  <a:pt x="272891" y="42645"/>
                </a:lnTo>
                <a:close/>
              </a:path>
              <a:path w="777875" h="1208404">
                <a:moveTo>
                  <a:pt x="280102" y="5089"/>
                </a:moveTo>
                <a:lnTo>
                  <a:pt x="272891" y="42645"/>
                </a:lnTo>
                <a:lnTo>
                  <a:pt x="268345" y="43579"/>
                </a:lnTo>
                <a:lnTo>
                  <a:pt x="276148" y="2939"/>
                </a:lnTo>
                <a:lnTo>
                  <a:pt x="280102" y="5089"/>
                </a:lnTo>
                <a:close/>
              </a:path>
              <a:path w="777875" h="1208404">
                <a:moveTo>
                  <a:pt x="288636" y="24732"/>
                </a:moveTo>
                <a:lnTo>
                  <a:pt x="270610" y="43398"/>
                </a:lnTo>
                <a:lnTo>
                  <a:pt x="271632" y="43133"/>
                </a:lnTo>
                <a:lnTo>
                  <a:pt x="272891" y="42645"/>
                </a:lnTo>
                <a:lnTo>
                  <a:pt x="280102" y="5089"/>
                </a:lnTo>
                <a:lnTo>
                  <a:pt x="281183" y="5676"/>
                </a:lnTo>
                <a:lnTo>
                  <a:pt x="284417" y="8588"/>
                </a:lnTo>
                <a:lnTo>
                  <a:pt x="286583" y="12148"/>
                </a:lnTo>
                <a:lnTo>
                  <a:pt x="288783" y="20567"/>
                </a:lnTo>
                <a:lnTo>
                  <a:pt x="288636" y="24732"/>
                </a:lnTo>
                <a:close/>
              </a:path>
            </a:pathLst>
          </a:custGeom>
          <a:solidFill>
            <a:srgbClr val="A567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36395" y="961698"/>
            <a:ext cx="5676900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740"/>
                </a:solidFill>
                <a:latin typeface="Montserrat"/>
                <a:cs typeface="Montserra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987" y="1737995"/>
            <a:ext cx="9629775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7915" y="7027545"/>
            <a:ext cx="3423920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987" y="7027545"/>
            <a:ext cx="246094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703820" y="7027545"/>
            <a:ext cx="246094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35" descr="White blank spiral notebook with pen and a mobile phone">
            <a:extLst>
              <a:ext uri="{FF2B5EF4-FFF2-40B4-BE49-F238E27FC236}">
                <a16:creationId xmlns:a16="http://schemas.microsoft.com/office/drawing/2014/main" id="{6DDD2168-2EBE-8FCB-F40F-C0E4B26857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6914" y="5193911"/>
            <a:ext cx="1087401" cy="725949"/>
          </a:xfrm>
          <a:prstGeom prst="rect">
            <a:avLst/>
          </a:prstGeom>
        </p:spPr>
      </p:pic>
      <p:pic>
        <p:nvPicPr>
          <p:cNvPr id="32" name="Picture 31" descr="Cup with a heart">
            <a:extLst>
              <a:ext uri="{FF2B5EF4-FFF2-40B4-BE49-F238E27FC236}">
                <a16:creationId xmlns:a16="http://schemas.microsoft.com/office/drawing/2014/main" id="{8117293C-B3AF-8A08-CF99-5F4DB75C181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93299" y="4607597"/>
            <a:ext cx="1087401" cy="590589"/>
          </a:xfrm>
          <a:prstGeom prst="rect">
            <a:avLst/>
          </a:prstGeom>
        </p:spPr>
      </p:pic>
      <p:pic>
        <p:nvPicPr>
          <p:cNvPr id="34" name="Picture 33" descr="Wine glasses under bright lights">
            <a:extLst>
              <a:ext uri="{FF2B5EF4-FFF2-40B4-BE49-F238E27FC236}">
                <a16:creationId xmlns:a16="http://schemas.microsoft.com/office/drawing/2014/main" id="{EAFD299D-0541-C829-2E39-0180B8A7275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6448" y="1705372"/>
            <a:ext cx="1013693" cy="675795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5792825" y="6604643"/>
            <a:ext cx="2440940" cy="516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algn="ctr">
              <a:lnSpc>
                <a:spcPct val="118400"/>
              </a:lnSpc>
              <a:spcBef>
                <a:spcPts val="95"/>
              </a:spcBef>
            </a:pPr>
            <a:r>
              <a:rPr lang="en-AU" sz="950" dirty="0">
                <a:latin typeface="Montserrat"/>
                <a:cs typeface="Montserrat"/>
              </a:rPr>
              <a:t>Following this session Scott and the Coach will have a 1:1 online or in person session.</a:t>
            </a:r>
            <a:endParaRPr sz="950" dirty="0">
              <a:latin typeface="Montserrat"/>
              <a:cs typeface="Montserrat"/>
            </a:endParaRPr>
          </a:p>
        </p:txBody>
      </p:sp>
      <p:sp>
        <p:nvSpPr>
          <p:cNvPr id="20" name="object 20"/>
          <p:cNvSpPr txBox="1">
            <a:spLocks noGrp="1"/>
          </p:cNvSpPr>
          <p:nvPr>
            <p:ph type="title"/>
          </p:nvPr>
        </p:nvSpPr>
        <p:spPr>
          <a:xfrm>
            <a:off x="1336394" y="961698"/>
            <a:ext cx="7134505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SAN</a:t>
            </a:r>
            <a:r>
              <a:rPr spc="-65" dirty="0"/>
              <a:t> </a:t>
            </a:r>
            <a:r>
              <a:rPr dirty="0"/>
              <a:t>Suite</a:t>
            </a:r>
            <a:r>
              <a:rPr spc="-60" dirty="0"/>
              <a:t> </a:t>
            </a:r>
            <a:r>
              <a:rPr lang="en-AU" dirty="0"/>
              <a:t>–</a:t>
            </a:r>
            <a:r>
              <a:rPr spc="-60" dirty="0"/>
              <a:t> </a:t>
            </a:r>
            <a:r>
              <a:rPr lang="en-AU" dirty="0"/>
              <a:t>Engagement sessions</a:t>
            </a:r>
            <a:endParaRPr spc="-10" dirty="0"/>
          </a:p>
        </p:txBody>
      </p:sp>
      <p:sp>
        <p:nvSpPr>
          <p:cNvPr id="27" name="object 27"/>
          <p:cNvSpPr txBox="1"/>
          <p:nvPr/>
        </p:nvSpPr>
        <p:spPr>
          <a:xfrm>
            <a:off x="2267085" y="4354507"/>
            <a:ext cx="1624330" cy="193129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3515" algn="ctr">
              <a:lnSpc>
                <a:spcPct val="100000"/>
              </a:lnSpc>
              <a:spcBef>
                <a:spcPts val="100"/>
              </a:spcBef>
            </a:pPr>
            <a:r>
              <a:rPr lang="en-AU" sz="1400" b="1" dirty="0">
                <a:latin typeface="Montserrat"/>
                <a:cs typeface="Montserrat"/>
              </a:rPr>
              <a:t>Introduction Webinar</a:t>
            </a:r>
          </a:p>
          <a:p>
            <a:pPr marL="183515">
              <a:lnSpc>
                <a:spcPct val="100000"/>
              </a:lnSpc>
              <a:spcBef>
                <a:spcPts val="100"/>
              </a:spcBef>
            </a:pPr>
            <a:endParaRPr lang="en-AU" sz="900" dirty="0">
              <a:latin typeface="Montserrat"/>
              <a:cs typeface="Montserrat"/>
            </a:endParaRPr>
          </a:p>
          <a:p>
            <a:pPr marL="354965" indent="-171450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AU" sz="900" dirty="0">
                <a:latin typeface="Montserrat"/>
                <a:cs typeface="Montserrat"/>
              </a:rPr>
              <a:t>Free Event</a:t>
            </a:r>
          </a:p>
          <a:p>
            <a:pPr marL="354965" indent="-171450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AU" sz="900" dirty="0">
                <a:latin typeface="Montserrat"/>
                <a:cs typeface="Montserrat"/>
              </a:rPr>
              <a:t>Online</a:t>
            </a:r>
          </a:p>
          <a:p>
            <a:pPr marL="354965" indent="-171450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AU" sz="900" dirty="0">
                <a:latin typeface="Montserrat"/>
                <a:cs typeface="Montserrat"/>
              </a:rPr>
              <a:t>45 minutes</a:t>
            </a:r>
          </a:p>
          <a:p>
            <a:pPr marL="354965" indent="-171450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AU" sz="900" dirty="0">
                <a:latin typeface="Montserrat"/>
                <a:cs typeface="Montserrat"/>
              </a:rPr>
              <a:t>Q&amp;A session</a:t>
            </a:r>
          </a:p>
          <a:p>
            <a:pPr marL="354965" indent="-171450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AU" sz="900" dirty="0">
                <a:latin typeface="Montserrat"/>
                <a:cs typeface="Montserrat"/>
              </a:rPr>
              <a:t>For brand new potential members</a:t>
            </a:r>
          </a:p>
          <a:p>
            <a:pPr marL="354965" indent="-171450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AU" sz="900" dirty="0">
                <a:latin typeface="Montserrat"/>
                <a:cs typeface="Montserrat"/>
              </a:rPr>
              <a:t>Register online or through email intro</a:t>
            </a:r>
          </a:p>
          <a:p>
            <a:pPr marL="183515">
              <a:lnSpc>
                <a:spcPct val="100000"/>
              </a:lnSpc>
              <a:spcBef>
                <a:spcPts val="100"/>
              </a:spcBef>
            </a:pPr>
            <a:endParaRPr sz="900" dirty="0">
              <a:latin typeface="Montserrat"/>
              <a:cs typeface="Montserrat"/>
            </a:endParaRPr>
          </a:p>
        </p:txBody>
      </p:sp>
      <p:sp>
        <p:nvSpPr>
          <p:cNvPr id="29" name="object 27">
            <a:extLst>
              <a:ext uri="{FF2B5EF4-FFF2-40B4-BE49-F238E27FC236}">
                <a16:creationId xmlns:a16="http://schemas.microsoft.com/office/drawing/2014/main" id="{8BC750AE-4241-ED20-3895-E3CD2DCE59E7}"/>
              </a:ext>
            </a:extLst>
          </p:cNvPr>
          <p:cNvSpPr txBox="1"/>
          <p:nvPr/>
        </p:nvSpPr>
        <p:spPr>
          <a:xfrm>
            <a:off x="4737100" y="2293255"/>
            <a:ext cx="1624330" cy="389593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3515" algn="ctr">
              <a:lnSpc>
                <a:spcPct val="100000"/>
              </a:lnSpc>
              <a:spcBef>
                <a:spcPts val="100"/>
              </a:spcBef>
            </a:pPr>
            <a:r>
              <a:rPr lang="en-AU" sz="1400" b="1" dirty="0">
                <a:solidFill>
                  <a:schemeClr val="bg1"/>
                </a:solidFill>
                <a:latin typeface="Montserrat"/>
                <a:cs typeface="Montserrat"/>
              </a:rPr>
              <a:t>Information Workshop</a:t>
            </a:r>
          </a:p>
          <a:p>
            <a:pPr marL="183515">
              <a:lnSpc>
                <a:spcPct val="100000"/>
              </a:lnSpc>
              <a:spcBef>
                <a:spcPts val="100"/>
              </a:spcBef>
            </a:pPr>
            <a:endParaRPr lang="en-AU" sz="900" dirty="0">
              <a:solidFill>
                <a:schemeClr val="bg1"/>
              </a:solidFill>
              <a:latin typeface="Montserrat"/>
              <a:cs typeface="Montserrat"/>
            </a:endParaRPr>
          </a:p>
          <a:p>
            <a:pPr marL="354965" indent="-171450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AU" sz="900" dirty="0">
                <a:solidFill>
                  <a:schemeClr val="bg1"/>
                </a:solidFill>
                <a:latin typeface="Montserrat"/>
                <a:cs typeface="Montserrat"/>
              </a:rPr>
              <a:t>Free Event</a:t>
            </a:r>
          </a:p>
          <a:p>
            <a:pPr marL="354965" indent="-171450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AU" sz="900" dirty="0">
                <a:solidFill>
                  <a:schemeClr val="bg1"/>
                </a:solidFill>
                <a:latin typeface="Montserrat"/>
                <a:cs typeface="Montserrat"/>
              </a:rPr>
              <a:t>In person/ Online with a coach</a:t>
            </a:r>
          </a:p>
          <a:p>
            <a:pPr marL="354965" indent="-171450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AU" sz="900" dirty="0">
                <a:solidFill>
                  <a:schemeClr val="bg1"/>
                </a:solidFill>
                <a:latin typeface="Montserrat"/>
                <a:cs typeface="Montserrat"/>
              </a:rPr>
              <a:t>90 minutes</a:t>
            </a:r>
          </a:p>
          <a:p>
            <a:pPr marL="354965" indent="-171450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AU" sz="900" dirty="0">
                <a:solidFill>
                  <a:schemeClr val="bg1"/>
                </a:solidFill>
                <a:latin typeface="Montserrat"/>
                <a:cs typeface="Montserrat"/>
              </a:rPr>
              <a:t>Q&amp;A session</a:t>
            </a:r>
          </a:p>
          <a:p>
            <a:pPr marL="354965" indent="-171450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AU" sz="900" dirty="0">
                <a:solidFill>
                  <a:schemeClr val="bg1"/>
                </a:solidFill>
                <a:latin typeface="Montserrat"/>
                <a:cs typeface="Montserrat"/>
              </a:rPr>
              <a:t>For Potential members who have preferably done the webinar and must do the questionnaire</a:t>
            </a:r>
          </a:p>
          <a:p>
            <a:pPr marL="354965" indent="-171450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AU" sz="900" dirty="0">
                <a:solidFill>
                  <a:schemeClr val="bg1"/>
                </a:solidFill>
                <a:latin typeface="Montserrat"/>
                <a:cs typeface="Montserrat"/>
              </a:rPr>
              <a:t>Register online or through email intro</a:t>
            </a:r>
          </a:p>
          <a:p>
            <a:pPr marL="354965" indent="-171450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AU" sz="900" dirty="0">
                <a:solidFill>
                  <a:schemeClr val="bg1"/>
                </a:solidFill>
                <a:latin typeface="Montserrat"/>
                <a:cs typeface="Montserrat"/>
              </a:rPr>
              <a:t>Frameworks introduced and other collateral</a:t>
            </a:r>
          </a:p>
          <a:p>
            <a:pPr marL="354965" indent="-171450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AU" sz="900" dirty="0">
                <a:solidFill>
                  <a:schemeClr val="bg1"/>
                </a:solidFill>
                <a:latin typeface="Montserrat"/>
                <a:cs typeface="Montserrat"/>
              </a:rPr>
              <a:t>Held on GC but where people are in other states they are encouraged to join with the Network Coach during the live session.</a:t>
            </a:r>
          </a:p>
          <a:p>
            <a:pPr marL="183515">
              <a:lnSpc>
                <a:spcPct val="100000"/>
              </a:lnSpc>
              <a:spcBef>
                <a:spcPts val="100"/>
              </a:spcBef>
            </a:pPr>
            <a:endParaRPr sz="900" dirty="0">
              <a:solidFill>
                <a:schemeClr val="bg1"/>
              </a:solidFill>
              <a:latin typeface="Montserrat"/>
              <a:cs typeface="Montserrat"/>
            </a:endParaRPr>
          </a:p>
        </p:txBody>
      </p:sp>
      <p:sp>
        <p:nvSpPr>
          <p:cNvPr id="30" name="object 27">
            <a:extLst>
              <a:ext uri="{FF2B5EF4-FFF2-40B4-BE49-F238E27FC236}">
                <a16:creationId xmlns:a16="http://schemas.microsoft.com/office/drawing/2014/main" id="{2A99208D-D878-236F-FB98-975B6A80E6F4}"/>
              </a:ext>
            </a:extLst>
          </p:cNvPr>
          <p:cNvSpPr txBox="1"/>
          <p:nvPr/>
        </p:nvSpPr>
        <p:spPr>
          <a:xfrm>
            <a:off x="7557962" y="3753060"/>
            <a:ext cx="1430300" cy="120289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3515" algn="ctr">
              <a:lnSpc>
                <a:spcPct val="100000"/>
              </a:lnSpc>
              <a:spcBef>
                <a:spcPts val="100"/>
              </a:spcBef>
            </a:pPr>
            <a:r>
              <a:rPr lang="en-AU" sz="1400" b="1" dirty="0">
                <a:solidFill>
                  <a:schemeClr val="bg1"/>
                </a:solidFill>
                <a:latin typeface="Montserrat"/>
                <a:cs typeface="Montserrat"/>
              </a:rPr>
              <a:t>A SAN Member</a:t>
            </a:r>
          </a:p>
          <a:p>
            <a:pPr marL="183515" algn="ctr">
              <a:lnSpc>
                <a:spcPct val="100000"/>
              </a:lnSpc>
              <a:spcBef>
                <a:spcPts val="100"/>
              </a:spcBef>
            </a:pPr>
            <a:endParaRPr lang="en-AU" sz="1400" b="1" dirty="0">
              <a:solidFill>
                <a:schemeClr val="bg1"/>
              </a:solidFill>
              <a:latin typeface="Montserrat"/>
              <a:cs typeface="Montserrat"/>
            </a:endParaRPr>
          </a:p>
          <a:p>
            <a:pPr marL="183515" algn="ctr">
              <a:lnSpc>
                <a:spcPct val="100000"/>
              </a:lnSpc>
              <a:spcBef>
                <a:spcPts val="100"/>
              </a:spcBef>
            </a:pPr>
            <a:endParaRPr lang="en-AU" sz="1400" b="1" dirty="0">
              <a:solidFill>
                <a:schemeClr val="bg1"/>
              </a:solidFill>
              <a:latin typeface="Montserrat"/>
              <a:cs typeface="Montserrat"/>
            </a:endParaRPr>
          </a:p>
          <a:p>
            <a:pPr marL="183515">
              <a:lnSpc>
                <a:spcPct val="100000"/>
              </a:lnSpc>
              <a:spcBef>
                <a:spcPts val="100"/>
              </a:spcBef>
            </a:pPr>
            <a:endParaRPr lang="en-AU" sz="900" dirty="0">
              <a:solidFill>
                <a:schemeClr val="bg1"/>
              </a:solidFill>
              <a:latin typeface="Montserrat"/>
              <a:cs typeface="Montserrat"/>
            </a:endParaRPr>
          </a:p>
          <a:p>
            <a:pPr marL="183515">
              <a:lnSpc>
                <a:spcPct val="100000"/>
              </a:lnSpc>
              <a:spcBef>
                <a:spcPts val="100"/>
              </a:spcBef>
            </a:pPr>
            <a:endParaRPr sz="900" dirty="0">
              <a:solidFill>
                <a:schemeClr val="bg1"/>
              </a:solidFill>
              <a:latin typeface="Montserrat"/>
              <a:cs typeface="Montserrat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6A469A3-E07C-C24A-9E66-AA64486FD18C}"/>
              </a:ext>
            </a:extLst>
          </p:cNvPr>
          <p:cNvSpPr txBox="1"/>
          <p:nvPr/>
        </p:nvSpPr>
        <p:spPr>
          <a:xfrm>
            <a:off x="3891415" y="5219727"/>
            <a:ext cx="8770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2-3 weeks</a:t>
            </a:r>
          </a:p>
          <a:p>
            <a:pPr algn="ctr"/>
            <a:endParaRPr lang="en-AU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38F0ECF-6D61-87F5-EC46-DDD0F65309B4}"/>
              </a:ext>
            </a:extLst>
          </p:cNvPr>
          <p:cNvSpPr txBox="1"/>
          <p:nvPr/>
        </p:nvSpPr>
        <p:spPr>
          <a:xfrm>
            <a:off x="6438126" y="3892842"/>
            <a:ext cx="8770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3-4 weeks</a:t>
            </a:r>
          </a:p>
          <a:p>
            <a:pPr algn="ctr"/>
            <a:endParaRPr lang="en-A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1501204E0E8546970714FFE872A97A" ma:contentTypeVersion="20" ma:contentTypeDescription="Create a new document." ma:contentTypeScope="" ma:versionID="c571dcd68f504901106bdc9b47a6c684">
  <xsd:schema xmlns:xsd="http://www.w3.org/2001/XMLSchema" xmlns:xs="http://www.w3.org/2001/XMLSchema" xmlns:p="http://schemas.microsoft.com/office/2006/metadata/properties" xmlns:ns1="http://schemas.microsoft.com/sharepoint/v3" xmlns:ns2="754c8679-8c3b-4cb4-ba22-a8d7dbdfdbb4" xmlns:ns3="6e81a57f-e398-47b6-98fd-f6700c6fb7fe" xmlns:ns4="f3b6e03b-ad32-48bd-b642-fb933687addb" targetNamespace="http://schemas.microsoft.com/office/2006/metadata/properties" ma:root="true" ma:fieldsID="916f98b719463c51256e1fbc4e8967e7" ns1:_="" ns2:_="" ns3:_="" ns4:_="">
    <xsd:import namespace="http://schemas.microsoft.com/sharepoint/v3"/>
    <xsd:import namespace="754c8679-8c3b-4cb4-ba22-a8d7dbdfdbb4"/>
    <xsd:import namespace="6e81a57f-e398-47b6-98fd-f6700c6fb7fe"/>
    <xsd:import namespace="f3b6e03b-ad32-48bd-b642-fb933687ad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6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7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4c8679-8c3b-4cb4-ba22-a8d7dbdfdb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37edb66-2f33-4c2f-9104-9fe18fb1b6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81a57f-e398-47b6-98fd-f6700c6fb7f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b6e03b-ad32-48bd-b642-fb933687addb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5f392f10-55a8-44cb-a09c-740ac177dd52}" ma:internalName="TaxCatchAll" ma:showField="CatchAllData" ma:web="f3b6e03b-ad32-48bd-b642-fb933687ad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3b6e03b-ad32-48bd-b642-fb933687addb" xsi:nil="true"/>
    <lcf76f155ced4ddcb4097134ff3c332f xmlns="754c8679-8c3b-4cb4-ba22-a8d7dbdfdbb4">
      <Terms xmlns="http://schemas.microsoft.com/office/infopath/2007/PartnerControls"/>
    </lcf76f155ced4ddcb4097134ff3c332f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5732E4D-9613-4747-9282-D025F1CE8080}"/>
</file>

<file path=customXml/itemProps2.xml><?xml version="1.0" encoding="utf-8"?>
<ds:datastoreItem xmlns:ds="http://schemas.openxmlformats.org/officeDocument/2006/customXml" ds:itemID="{7A702BC9-EEE6-4291-B8BF-5DDC5CEDDD5E}">
  <ds:schemaRefs>
    <ds:schemaRef ds:uri="http://schemas.microsoft.com/office/2006/metadata/properties"/>
    <ds:schemaRef ds:uri="http://schemas.microsoft.com/office/infopath/2007/PartnerControls"/>
    <ds:schemaRef ds:uri="f3b6e03b-ad32-48bd-b642-fb933687addb"/>
    <ds:schemaRef ds:uri="754c8679-8c3b-4cb4-ba22-a8d7dbdfdbb4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DC109FF4-00E2-4C52-8CF1-4E484ED053A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</TotalTime>
  <Words>117</Words>
  <Application>Microsoft Office PowerPoint</Application>
  <PresentationFormat>Custom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Montserrat</vt:lpstr>
      <vt:lpstr>Office Theme</vt:lpstr>
      <vt:lpstr>SAN Suite – Engagement sessions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Draft document</dc:title>
  <dc:creator>Kendra Fitz</dc:creator>
  <cp:keywords>DAF-ttgEKYM,BAE8oiawpmw</cp:keywords>
  <cp:lastModifiedBy>Carolyn Bryant</cp:lastModifiedBy>
  <cp:revision>2</cp:revision>
  <dcterms:created xsi:type="dcterms:W3CDTF">2024-05-09T00:57:48Z</dcterms:created>
  <dcterms:modified xsi:type="dcterms:W3CDTF">2024-07-04T01:15:24Z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2024-04-30T00:00:00Z</vt:filetime>
  </property>
  <property fmtid="{D5CDD505-2E9C-101B-9397-08002B2CF9AE}" pid="3" name="Creator">
    <vt:lpwstr>Canva</vt:lpwstr>
  </property>
  <property fmtid="{D5CDD505-2E9C-101B-9397-08002B2CF9AE}" pid="4" name="LastSaved">
    <vt:filetime>2024-05-09T00:00:00Z</vt:filetime>
  </property>
  <property fmtid="{D5CDD505-2E9C-101B-9397-08002B2CF9AE}" pid="5" name="Producer">
    <vt:lpwstr>Canva</vt:lpwstr>
  </property>
  <property fmtid="{D5CDD505-2E9C-101B-9397-08002B2CF9AE}" pid="6" name="ContentTypeId">
    <vt:lpwstr>0x0101000D1501204E0E8546970714FFE872A97A</vt:lpwstr>
  </property>
  <property fmtid="{D5CDD505-2E9C-101B-9397-08002B2CF9AE}" pid="7" name="MediaServiceImageTags">
    <vt:lpwstr/>
  </property>
</Properties>
</file>