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308" r:id="rId5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B52"/>
    <a:srgbClr val="957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622304C-6311-9B41-6FEE-7D6B598E085E}"/>
              </a:ext>
            </a:extLst>
          </p:cNvPr>
          <p:cNvSpPr/>
          <p:nvPr userDrawn="1"/>
        </p:nvSpPr>
        <p:spPr>
          <a:xfrm>
            <a:off x="0" y="935938"/>
            <a:ext cx="750707" cy="45719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0CF38ED1-67CD-E573-205B-0ADFCBBD9F63}"/>
              </a:ext>
            </a:extLst>
          </p:cNvPr>
          <p:cNvSpPr/>
          <p:nvPr userDrawn="1"/>
        </p:nvSpPr>
        <p:spPr>
          <a:xfrm>
            <a:off x="820987" y="1008614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5">
            <a:extLst>
              <a:ext uri="{FF2B5EF4-FFF2-40B4-BE49-F238E27FC236}">
                <a16:creationId xmlns:a16="http://schemas.microsoft.com/office/drawing/2014/main" id="{B73892B7-C356-2218-22D6-213E73C485F4}"/>
              </a:ext>
            </a:extLst>
          </p:cNvPr>
          <p:cNvSpPr/>
          <p:nvPr userDrawn="1"/>
        </p:nvSpPr>
        <p:spPr>
          <a:xfrm>
            <a:off x="199164" y="116898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FF90-ED6B-DB1F-1556-B45C403B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30887"/>
          </a:xfrm>
        </p:spPr>
        <p:txBody>
          <a:bodyPr/>
          <a:lstStyle/>
          <a:p>
            <a:r>
              <a:rPr lang="en-NL" dirty="0"/>
              <a:t>The</a:t>
            </a:r>
            <a:r>
              <a:rPr lang="en-NL" dirty="0">
                <a:solidFill>
                  <a:srgbClr val="8F6B52"/>
                </a:solidFill>
              </a:rPr>
              <a:t> SAN </a:t>
            </a:r>
            <a:r>
              <a:rPr lang="en-NL" dirty="0"/>
              <a:t>Learning Curve </a:t>
            </a:r>
          </a:p>
        </p:txBody>
      </p:sp>
      <p:pic>
        <p:nvPicPr>
          <p:cNvPr id="19" name="Picture 18" descr="A diagram of a building block&#10;&#10;Description automatically generated">
            <a:extLst>
              <a:ext uri="{FF2B5EF4-FFF2-40B4-BE49-F238E27FC236}">
                <a16:creationId xmlns:a16="http://schemas.microsoft.com/office/drawing/2014/main" id="{136D9D29-BE2A-F75E-6866-CC0D700D2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1" y="1736035"/>
            <a:ext cx="7310160" cy="57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3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b6e03b-ad32-48bd-b642-fb933687addb" xsi:nil="true"/>
    <lcf76f155ced4ddcb4097134ff3c332f xmlns="754c8679-8c3b-4cb4-ba22-a8d7dbdfdbb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501204E0E8546970714FFE872A97A" ma:contentTypeVersion="20" ma:contentTypeDescription="Create a new document." ma:contentTypeScope="" ma:versionID="c571dcd68f504901106bdc9b47a6c684">
  <xsd:schema xmlns:xsd="http://www.w3.org/2001/XMLSchema" xmlns:xs="http://www.w3.org/2001/XMLSchema" xmlns:p="http://schemas.microsoft.com/office/2006/metadata/properties" xmlns:ns1="http://schemas.microsoft.com/sharepoint/v3" xmlns:ns2="754c8679-8c3b-4cb4-ba22-a8d7dbdfdbb4" xmlns:ns3="6e81a57f-e398-47b6-98fd-f6700c6fb7fe" xmlns:ns4="f3b6e03b-ad32-48bd-b642-fb933687addb" targetNamespace="http://schemas.microsoft.com/office/2006/metadata/properties" ma:root="true" ma:fieldsID="916f98b719463c51256e1fbc4e8967e7" ns1:_="" ns2:_="" ns3:_="" ns4:_="">
    <xsd:import namespace="http://schemas.microsoft.com/sharepoint/v3"/>
    <xsd:import namespace="754c8679-8c3b-4cb4-ba22-a8d7dbdfdbb4"/>
    <xsd:import namespace="6e81a57f-e398-47b6-98fd-f6700c6fb7fe"/>
    <xsd:import namespace="f3b6e03b-ad32-48bd-b642-fb933687a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c8679-8c3b-4cb4-ba22-a8d7dbdf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7edb66-2f33-4c2f-9104-9fe18fb1b6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1a57f-e398-47b6-98fd-f6700c6fb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6e03b-ad32-48bd-b642-fb933687add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392f10-55a8-44cb-a09c-740ac177dd52}" ma:internalName="TaxCatchAll" ma:showField="CatchAllData" ma:web="f3b6e03b-ad32-48bd-b642-fb933687a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934A01-E47F-4FFD-B0AC-61CD07721D00}">
  <ds:schemaRefs>
    <ds:schemaRef ds:uri="http://schemas.microsoft.com/office/2006/metadata/properties"/>
    <ds:schemaRef ds:uri="http://schemas.microsoft.com/office/infopath/2007/PartnerControls"/>
    <ds:schemaRef ds:uri="f3b6e03b-ad32-48bd-b642-fb933687addb"/>
    <ds:schemaRef ds:uri="754c8679-8c3b-4cb4-ba22-a8d7dbdfdbb4"/>
  </ds:schemaRefs>
</ds:datastoreItem>
</file>

<file path=customXml/itemProps2.xml><?xml version="1.0" encoding="utf-8"?>
<ds:datastoreItem xmlns:ds="http://schemas.openxmlformats.org/officeDocument/2006/customXml" ds:itemID="{2038EA9D-9740-46DB-9B1E-939D670102D9}"/>
</file>

<file path=customXml/itemProps3.xml><?xml version="1.0" encoding="utf-8"?>
<ds:datastoreItem xmlns:ds="http://schemas.openxmlformats.org/officeDocument/2006/customXml" ds:itemID="{ACCF786C-5157-4B9E-9E89-1EF51D8F4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8361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Montserrat Medium</vt:lpstr>
      <vt:lpstr>Office Theme</vt:lpstr>
      <vt:lpstr>The SAN Learning Curve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Great Life</dc:title>
  <dc:creator>Carolyn Bryant</dc:creator>
  <cp:lastModifiedBy>Carolyn Bryant</cp:lastModifiedBy>
  <cp:revision>5</cp:revision>
  <dcterms:created xsi:type="dcterms:W3CDTF">2022-11-03T04:38:14Z</dcterms:created>
  <dcterms:modified xsi:type="dcterms:W3CDTF">2024-07-16T03:53:20Z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LastSaved">
    <vt:filetime>2022-11-03T00:00:00Z</vt:filetime>
  </property>
  <property fmtid="{D5CDD505-2E9C-101B-9397-08002B2CF9AE}" pid="4" name="Producer">
    <vt:lpwstr>macOS Version 10.15.7 (Build 19H1824) Quartz PDFContext</vt:lpwstr>
  </property>
  <property fmtid="{D5CDD505-2E9C-101B-9397-08002B2CF9AE}" pid="5" name="ContentTypeId">
    <vt:lpwstr>0x0101000D1501204E0E8546970714FFE872A97A</vt:lpwstr>
  </property>
  <property fmtid="{D5CDD505-2E9C-101B-9397-08002B2CF9AE}" pid="6" name="MediaServiceImageTags">
    <vt:lpwstr/>
  </property>
</Properties>
</file>