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388" r:id="rId5"/>
    <p:sldId id="389" r:id="rId6"/>
    <p:sldId id="390" r:id="rId7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>
      <p:cViewPr varScale="1">
        <p:scale>
          <a:sx n="90" d="100"/>
          <a:sy n="90" d="100"/>
        </p:scale>
        <p:origin x="720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F9FE6788-FEC7-4F47-A33E-654DE589B1ED}"/>
    <pc:docChg chg="custSel modSld">
      <pc:chgData name="Carolyn Bryant" userId="4fe4de5a-9b69-40ba-b264-41cad4362eb3" providerId="ADAL" clId="{F9FE6788-FEC7-4F47-A33E-654DE589B1ED}" dt="2025-03-20T05:45:39.472" v="2" actId="1076"/>
      <pc:docMkLst>
        <pc:docMk/>
      </pc:docMkLst>
      <pc:sldChg chg="addSp delSp modSp mod">
        <pc:chgData name="Carolyn Bryant" userId="4fe4de5a-9b69-40ba-b264-41cad4362eb3" providerId="ADAL" clId="{F9FE6788-FEC7-4F47-A33E-654DE589B1ED}" dt="2025-03-20T05:45:39.472" v="2" actId="1076"/>
        <pc:sldMkLst>
          <pc:docMk/>
          <pc:sldMk cId="1940304490" sldId="389"/>
        </pc:sldMkLst>
        <pc:picChg chg="add mod">
          <ac:chgData name="Carolyn Bryant" userId="4fe4de5a-9b69-40ba-b264-41cad4362eb3" providerId="ADAL" clId="{F9FE6788-FEC7-4F47-A33E-654DE589B1ED}" dt="2025-03-20T05:45:39.472" v="2" actId="1076"/>
          <ac:picMkLst>
            <pc:docMk/>
            <pc:sldMk cId="1940304490" sldId="389"/>
            <ac:picMk id="4" creationId="{5BA7BF17-251C-F119-3D88-4B6E98C03554}"/>
          </ac:picMkLst>
        </pc:picChg>
        <pc:picChg chg="del">
          <ac:chgData name="Carolyn Bryant" userId="4fe4de5a-9b69-40ba-b264-41cad4362eb3" providerId="ADAL" clId="{F9FE6788-FEC7-4F47-A33E-654DE589B1ED}" dt="2025-03-20T05:45:29.780" v="0" actId="478"/>
          <ac:picMkLst>
            <pc:docMk/>
            <pc:sldMk cId="1940304490" sldId="389"/>
            <ac:picMk id="5" creationId="{2FBB9586-31FD-596C-A02F-27D3531489A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B7644-2493-2241-BDC4-66C24A3177B4}" type="datetimeFigureOut">
              <a:rPr lang="en-NL" smtClean="0"/>
              <a:t>03/20/2025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E3666-A679-C247-8DAA-D73434D08B0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2389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F77BD-321F-7347-A414-3DE30EA034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3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758" y="1070509"/>
            <a:ext cx="7626141" cy="443595"/>
          </a:xfrm>
          <a:prstGeom prst="rect">
            <a:avLst/>
          </a:prstGeom>
        </p:spPr>
        <p:txBody>
          <a:bodyPr vert="horz" wrap="square" lIns="0" tIns="12585" rIns="0" bIns="0" rtlCol="0">
            <a:spAutoFit/>
          </a:bodyPr>
          <a:lstStyle/>
          <a:p>
            <a:pPr marL="12587" rtl="0">
              <a:spcBef>
                <a:spcPts val="99"/>
              </a:spcBef>
            </a:pPr>
            <a:r>
              <a:rPr lang="en-AU" spc="-10" dirty="0"/>
              <a:t>Business- 4 Sight Program</a:t>
            </a:r>
            <a:endParaRPr spc="-1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7D5FBF-6D57-C01D-53F5-FF01620D78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52" y="1514104"/>
            <a:ext cx="8921542" cy="571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9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97E6-D9BF-624B-965D-F62AC9C7A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7530044" cy="861774"/>
          </a:xfrm>
        </p:spPr>
        <p:txBody>
          <a:bodyPr/>
          <a:lstStyle/>
          <a:p>
            <a:r>
              <a:rPr lang="en-NL" dirty="0"/>
              <a:t>Why an Advisory Board- 4 Sets of Sights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A7BF17-251C-F119-3D88-4B6E98C03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0" y="1797050"/>
            <a:ext cx="8878539" cy="535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30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A1CC11-5C6C-2B4C-8822-1F619E9CF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899D5-92EF-429E-3DBF-66F2C895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7530044" cy="430887"/>
          </a:xfrm>
        </p:spPr>
        <p:txBody>
          <a:bodyPr/>
          <a:lstStyle/>
          <a:p>
            <a:r>
              <a:rPr lang="en-NL" dirty="0"/>
              <a:t>Why an Advocate?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76F5C4-D6DE-707F-A2CC-5A54F7D41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56" y="1720850"/>
            <a:ext cx="8215844" cy="549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90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7EC62C-F786-4FD5-864B-F973911C95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17</Words>
  <Application>Microsoft Office PowerPoint</Application>
  <PresentationFormat>Custom</PresentationFormat>
  <Paragraphs>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Montserrat Medium</vt:lpstr>
      <vt:lpstr>Office Theme</vt:lpstr>
      <vt:lpstr>Business- 4 Sight Program</vt:lpstr>
      <vt:lpstr>Why an Advisory Board- 4 Sets of Sights </vt:lpstr>
      <vt:lpstr>Why an Advocate?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Carolyn Bryant</cp:lastModifiedBy>
  <cp:revision>10</cp:revision>
  <dcterms:created xsi:type="dcterms:W3CDTF">2022-11-03T04:38:14Z</dcterms:created>
  <dcterms:modified xsi:type="dcterms:W3CDTF">2025-03-20T05:45:39Z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