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notesMasterIdLst>
    <p:notesMasterId r:id="rId19"/>
  </p:notesMasterIdLst>
  <p:sldIdLst>
    <p:sldId id="290" r:id="rId6"/>
    <p:sldId id="294" r:id="rId7"/>
    <p:sldId id="257" r:id="rId8"/>
    <p:sldId id="262" r:id="rId9"/>
    <p:sldId id="261" r:id="rId10"/>
    <p:sldId id="258" r:id="rId11"/>
    <p:sldId id="389" r:id="rId12"/>
    <p:sldId id="256" r:id="rId13"/>
    <p:sldId id="388" r:id="rId14"/>
    <p:sldId id="393" r:id="rId15"/>
    <p:sldId id="390" r:id="rId16"/>
    <p:sldId id="260" r:id="rId17"/>
    <p:sldId id="293" r:id="rId18"/>
  </p:sldIdLst>
  <p:sldSz cx="10693400" cy="7556500"/>
  <p:notesSz cx="10693400" cy="7556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C37D1-A41D-4BB4-B6A8-0C93EB5C2005}" v="7" dt="2025-03-26T05:38:30.6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>
      <p:cViewPr varScale="1">
        <p:scale>
          <a:sx n="53" d="100"/>
          <a:sy n="53" d="100"/>
        </p:scale>
        <p:origin x="64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yn Bryant" userId="4fe4de5a-9b69-40ba-b264-41cad4362eb3" providerId="ADAL" clId="{2C3C37D1-A41D-4BB4-B6A8-0C93EB5C2005}"/>
    <pc:docChg chg="modSld sldOrd">
      <pc:chgData name="Carolyn Bryant" userId="4fe4de5a-9b69-40ba-b264-41cad4362eb3" providerId="ADAL" clId="{2C3C37D1-A41D-4BB4-B6A8-0C93EB5C2005}" dt="2025-03-26T05:38:45.439" v="2"/>
      <pc:docMkLst>
        <pc:docMk/>
      </pc:docMkLst>
      <pc:sldChg chg="modSp">
        <pc:chgData name="Carolyn Bryant" userId="4fe4de5a-9b69-40ba-b264-41cad4362eb3" providerId="ADAL" clId="{2C3C37D1-A41D-4BB4-B6A8-0C93EB5C2005}" dt="2025-03-18T00:16:49.652" v="0"/>
        <pc:sldMkLst>
          <pc:docMk/>
          <pc:sldMk cId="530561" sldId="260"/>
        </pc:sldMkLst>
      </pc:sldChg>
      <pc:sldChg chg="ord">
        <pc:chgData name="Carolyn Bryant" userId="4fe4de5a-9b69-40ba-b264-41cad4362eb3" providerId="ADAL" clId="{2C3C37D1-A41D-4BB4-B6A8-0C93EB5C2005}" dt="2025-03-26T05:38:45.439" v="2"/>
        <pc:sldMkLst>
          <pc:docMk/>
          <pc:sldMk cId="3660000766" sldId="390"/>
        </pc:sldMkLst>
      </pc:sldChg>
    </pc:docChg>
  </pc:docChgLst>
  <pc:docChgLst>
    <pc:chgData name="Carolyn Bryant" userId="4fe4de5a-9b69-40ba-b264-41cad4362eb3" providerId="ADAL" clId="{06999797-7E03-48C1-A543-E0CE5A2A21A1}"/>
    <pc:docChg chg="modSld">
      <pc:chgData name="Carolyn Bryant" userId="4fe4de5a-9b69-40ba-b264-41cad4362eb3" providerId="ADAL" clId="{06999797-7E03-48C1-A543-E0CE5A2A21A1}" dt="2024-12-10T23:13:16.497" v="12" actId="20577"/>
      <pc:docMkLst>
        <pc:docMk/>
      </pc:docMkLst>
      <pc:sldChg chg="modSp mod">
        <pc:chgData name="Carolyn Bryant" userId="4fe4de5a-9b69-40ba-b264-41cad4362eb3" providerId="ADAL" clId="{06999797-7E03-48C1-A543-E0CE5A2A21A1}" dt="2024-12-10T23:13:16.497" v="12" actId="20577"/>
        <pc:sldMkLst>
          <pc:docMk/>
          <pc:sldMk cId="0" sldId="290"/>
        </pc:sldMkLst>
      </pc:sldChg>
    </pc:docChg>
  </pc:docChgLst>
  <pc:docChgLst>
    <pc:chgData name="Leanne Manning" userId="730c7ce9-f6b4-453e-88a2-34d7f1a5ff9e" providerId="ADAL" clId="{C373AE43-D47E-48B1-AEE3-3CC2D4899005}"/>
    <pc:docChg chg="addSld delSld modSld sldOrd">
      <pc:chgData name="Leanne Manning" userId="730c7ce9-f6b4-453e-88a2-34d7f1a5ff9e" providerId="ADAL" clId="{C373AE43-D47E-48B1-AEE3-3CC2D4899005}" dt="2025-01-21T23:44:39.683" v="13" actId="47"/>
      <pc:docMkLst>
        <pc:docMk/>
      </pc:docMkLst>
      <pc:sldChg chg="add del ord">
        <pc:chgData name="Leanne Manning" userId="730c7ce9-f6b4-453e-88a2-34d7f1a5ff9e" providerId="ADAL" clId="{C373AE43-D47E-48B1-AEE3-3CC2D4899005}" dt="2025-01-21T23:44:39.683" v="13" actId="47"/>
        <pc:sldMkLst>
          <pc:docMk/>
          <pc:sldMk cId="1436666962" sldId="291"/>
        </pc:sldMkLst>
      </pc:sldChg>
      <pc:sldChg chg="add del">
        <pc:chgData name="Leanne Manning" userId="730c7ce9-f6b4-453e-88a2-34d7f1a5ff9e" providerId="ADAL" clId="{C373AE43-D47E-48B1-AEE3-3CC2D4899005}" dt="2025-01-21T23:43:18.093" v="10" actId="47"/>
        <pc:sldMkLst>
          <pc:docMk/>
          <pc:sldMk cId="3225009881" sldId="292"/>
        </pc:sldMkLst>
      </pc:sldChg>
      <pc:sldChg chg="add ord">
        <pc:chgData name="Leanne Manning" userId="730c7ce9-f6b4-453e-88a2-34d7f1a5ff9e" providerId="ADAL" clId="{C373AE43-D47E-48B1-AEE3-3CC2D4899005}" dt="2025-01-21T23:43:15.491" v="9"/>
        <pc:sldMkLst>
          <pc:docMk/>
          <pc:sldMk cId="2100973290" sldId="293"/>
        </pc:sldMkLst>
      </pc:sldChg>
      <pc:sldChg chg="add">
        <pc:chgData name="Leanne Manning" userId="730c7ce9-f6b4-453e-88a2-34d7f1a5ff9e" providerId="ADAL" clId="{C373AE43-D47E-48B1-AEE3-3CC2D4899005}" dt="2025-01-21T23:44:32.164" v="12"/>
        <pc:sldMkLst>
          <pc:docMk/>
          <pc:sldMk cId="425344502" sldId="294"/>
        </pc:sldMkLst>
      </pc:sldChg>
    </pc:docChg>
  </pc:docChgLst>
  <pc:docChgLst>
    <pc:chgData name="Carolyn Bryant" userId="4fe4de5a-9b69-40ba-b264-41cad4362eb3" providerId="ADAL" clId="{16C81661-31CB-41DC-90B1-F3E6E1CA5A65}"/>
    <pc:docChg chg="delSld modSld sldOrd">
      <pc:chgData name="Carolyn Bryant" userId="4fe4de5a-9b69-40ba-b264-41cad4362eb3" providerId="ADAL" clId="{16C81661-31CB-41DC-90B1-F3E6E1CA5A65}" dt="2024-10-16T00:02:05.084" v="11" actId="2696"/>
      <pc:docMkLst>
        <pc:docMk/>
      </pc:docMkLst>
      <pc:sldChg chg="ord">
        <pc:chgData name="Carolyn Bryant" userId="4fe4de5a-9b69-40ba-b264-41cad4362eb3" providerId="ADAL" clId="{16C81661-31CB-41DC-90B1-F3E6E1CA5A65}" dt="2024-10-15T05:12:58.421" v="8"/>
        <pc:sldMkLst>
          <pc:docMk/>
          <pc:sldMk cId="276944936" sldId="257"/>
        </pc:sldMkLst>
      </pc:sldChg>
      <pc:sldChg chg="ord">
        <pc:chgData name="Carolyn Bryant" userId="4fe4de5a-9b69-40ba-b264-41cad4362eb3" providerId="ADAL" clId="{16C81661-31CB-41DC-90B1-F3E6E1CA5A65}" dt="2024-10-15T05:11:27.044" v="6"/>
        <pc:sldMkLst>
          <pc:docMk/>
          <pc:sldMk cId="2594374849" sldId="258"/>
        </pc:sldMkLst>
      </pc:sldChg>
      <pc:sldChg chg="modSp del mod ord">
        <pc:chgData name="Carolyn Bryant" userId="4fe4de5a-9b69-40ba-b264-41cad4362eb3" providerId="ADAL" clId="{16C81661-31CB-41DC-90B1-F3E6E1CA5A65}" dt="2024-10-16T00:02:05.084" v="11" actId="2696"/>
        <pc:sldMkLst>
          <pc:docMk/>
          <pc:sldMk cId="2340516190" sldId="259"/>
        </pc:sldMkLst>
      </pc:sldChg>
      <pc:sldChg chg="ord">
        <pc:chgData name="Carolyn Bryant" userId="4fe4de5a-9b69-40ba-b264-41cad4362eb3" providerId="ADAL" clId="{16C81661-31CB-41DC-90B1-F3E6E1CA5A65}" dt="2024-10-15T05:10:58.846" v="4"/>
        <pc:sldMkLst>
          <pc:docMk/>
          <pc:sldMk cId="530561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5F10C-4900-47DA-BD07-23D35BD4EF9D}" type="datetimeFigureOut">
              <a:rPr lang="en-AU" smtClean="0"/>
              <a:t>26/03/2025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21F05-A856-42F6-902B-05CD392904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7762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77BD-321F-7347-A414-3DE30EA0345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263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77BD-321F-7347-A414-3DE30EA0345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1278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5" y="402315"/>
            <a:ext cx="9223058" cy="14605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6" y="1852394"/>
            <a:ext cx="4523808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6" y="2760222"/>
            <a:ext cx="4523808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5" y="1852394"/>
            <a:ext cx="4546088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5" y="2760222"/>
            <a:ext cx="4546088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66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751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3115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3768"/>
            <a:ext cx="3448900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7999"/>
            <a:ext cx="5413533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6951"/>
            <a:ext cx="3448900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6093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3768"/>
            <a:ext cx="3448900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7999"/>
            <a:ext cx="5413533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6951"/>
            <a:ext cx="3448900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71543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36322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314"/>
            <a:ext cx="2305764" cy="6403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314"/>
            <a:ext cx="6783626" cy="64037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621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6" y="1236679"/>
            <a:ext cx="9089390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6" y="3968912"/>
            <a:ext cx="8020050" cy="1824404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900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868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3" y="1883879"/>
            <a:ext cx="9223058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3" y="5056910"/>
            <a:ext cx="9223058" cy="1652984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3789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57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366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515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943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73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52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3030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412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2" y="2011568"/>
            <a:ext cx="4544695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1568"/>
            <a:ext cx="4544695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5771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26414"/>
            <a:ext cx="859790" cy="0"/>
          </a:xfrm>
          <a:custGeom>
            <a:avLst/>
            <a:gdLst/>
            <a:ahLst/>
            <a:cxnLst/>
            <a:rect l="l" t="t" r="r" b="b"/>
            <a:pathLst>
              <a:path w="859790">
                <a:moveTo>
                  <a:pt x="0" y="0"/>
                </a:moveTo>
                <a:lnTo>
                  <a:pt x="85958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0707" y="855350"/>
            <a:ext cx="140559" cy="1405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20987" y="999089"/>
            <a:ext cx="0" cy="6557645"/>
          </a:xfrm>
          <a:custGeom>
            <a:avLst/>
            <a:gdLst/>
            <a:ahLst/>
            <a:cxnLst/>
            <a:rect l="l" t="t" r="r" b="b"/>
            <a:pathLst>
              <a:path h="6557645">
                <a:moveTo>
                  <a:pt x="0" y="6557410"/>
                </a:moveTo>
                <a:lnTo>
                  <a:pt x="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710916"/>
            <a:ext cx="9302115" cy="0"/>
          </a:xfrm>
          <a:custGeom>
            <a:avLst/>
            <a:gdLst/>
            <a:ahLst/>
            <a:cxnLst/>
            <a:rect l="l" t="t" r="r" b="b"/>
            <a:pathLst>
              <a:path w="9302115">
                <a:moveTo>
                  <a:pt x="0" y="0"/>
                </a:moveTo>
                <a:lnTo>
                  <a:pt x="930181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48290" y="710916"/>
            <a:ext cx="345440" cy="0"/>
          </a:xfrm>
          <a:custGeom>
            <a:avLst/>
            <a:gdLst/>
            <a:ahLst/>
            <a:cxnLst/>
            <a:rect l="l" t="t" r="r" b="b"/>
            <a:pathLst>
              <a:path w="345440">
                <a:moveTo>
                  <a:pt x="0" y="0"/>
                </a:moveTo>
                <a:lnTo>
                  <a:pt x="34510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90581" y="627912"/>
            <a:ext cx="133703" cy="16600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20562" y="630665"/>
            <a:ext cx="180336" cy="16050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09551" y="630665"/>
            <a:ext cx="147497" cy="1605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78271" y="1077360"/>
            <a:ext cx="375920" cy="340995"/>
          </a:xfrm>
          <a:custGeom>
            <a:avLst/>
            <a:gdLst/>
            <a:ahLst/>
            <a:cxnLst/>
            <a:rect l="l" t="t" r="r" b="b"/>
            <a:pathLst>
              <a:path w="375920" h="340994">
                <a:moveTo>
                  <a:pt x="167028" y="0"/>
                </a:moveTo>
                <a:lnTo>
                  <a:pt x="122184" y="0"/>
                </a:lnTo>
                <a:lnTo>
                  <a:pt x="79060" y="13673"/>
                </a:lnTo>
                <a:lnTo>
                  <a:pt x="41092" y="41020"/>
                </a:lnTo>
                <a:lnTo>
                  <a:pt x="13697" y="78913"/>
                </a:lnTo>
                <a:lnTo>
                  <a:pt x="0" y="121952"/>
                </a:lnTo>
                <a:lnTo>
                  <a:pt x="0" y="166708"/>
                </a:lnTo>
                <a:lnTo>
                  <a:pt x="13697" y="209747"/>
                </a:lnTo>
                <a:lnTo>
                  <a:pt x="41092" y="247641"/>
                </a:lnTo>
                <a:lnTo>
                  <a:pt x="117117" y="323514"/>
                </a:lnTo>
                <a:lnTo>
                  <a:pt x="158979" y="340823"/>
                </a:lnTo>
                <a:lnTo>
                  <a:pt x="170617" y="339689"/>
                </a:lnTo>
                <a:lnTo>
                  <a:pt x="208272" y="314495"/>
                </a:lnTo>
                <a:lnTo>
                  <a:pt x="218185" y="281735"/>
                </a:lnTo>
                <a:lnTo>
                  <a:pt x="217049" y="270120"/>
                </a:lnTo>
                <a:lnTo>
                  <a:pt x="183870" y="223015"/>
                </a:lnTo>
                <a:lnTo>
                  <a:pt x="180549" y="260207"/>
                </a:lnTo>
                <a:lnTo>
                  <a:pt x="187237" y="270272"/>
                </a:lnTo>
                <a:lnTo>
                  <a:pt x="174790" y="309011"/>
                </a:lnTo>
                <a:lnTo>
                  <a:pt x="167127" y="312172"/>
                </a:lnTo>
                <a:lnTo>
                  <a:pt x="150832" y="312172"/>
                </a:lnTo>
                <a:lnTo>
                  <a:pt x="143169" y="309011"/>
                </a:lnTo>
                <a:lnTo>
                  <a:pt x="61385" y="227388"/>
                </a:lnTo>
                <a:lnTo>
                  <a:pt x="35574" y="188547"/>
                </a:lnTo>
                <a:lnTo>
                  <a:pt x="26971" y="144325"/>
                </a:lnTo>
                <a:lnTo>
                  <a:pt x="35574" y="100106"/>
                </a:lnTo>
                <a:lnTo>
                  <a:pt x="61385" y="61273"/>
                </a:lnTo>
                <a:lnTo>
                  <a:pt x="100297" y="35513"/>
                </a:lnTo>
                <a:lnTo>
                  <a:pt x="144606" y="26927"/>
                </a:lnTo>
                <a:lnTo>
                  <a:pt x="188915" y="35513"/>
                </a:lnTo>
                <a:lnTo>
                  <a:pt x="227827" y="61273"/>
                </a:lnTo>
                <a:lnTo>
                  <a:pt x="337299" y="170529"/>
                </a:lnTo>
                <a:lnTo>
                  <a:pt x="344440" y="181271"/>
                </a:lnTo>
                <a:lnTo>
                  <a:pt x="346820" y="193503"/>
                </a:lnTo>
                <a:lnTo>
                  <a:pt x="344440" y="205734"/>
                </a:lnTo>
                <a:lnTo>
                  <a:pt x="337299" y="216476"/>
                </a:lnTo>
                <a:lnTo>
                  <a:pt x="331692" y="222073"/>
                </a:lnTo>
                <a:lnTo>
                  <a:pt x="331692" y="231134"/>
                </a:lnTo>
                <a:lnTo>
                  <a:pt x="342905" y="242326"/>
                </a:lnTo>
                <a:lnTo>
                  <a:pt x="351985" y="242326"/>
                </a:lnTo>
                <a:lnTo>
                  <a:pt x="374359" y="205516"/>
                </a:lnTo>
                <a:lnTo>
                  <a:pt x="375535" y="193497"/>
                </a:lnTo>
                <a:lnTo>
                  <a:pt x="374359" y="181477"/>
                </a:lnTo>
                <a:lnTo>
                  <a:pt x="248120" y="41020"/>
                </a:lnTo>
                <a:lnTo>
                  <a:pt x="210152" y="13673"/>
                </a:lnTo>
                <a:lnTo>
                  <a:pt x="167028" y="0"/>
                </a:lnTo>
                <a:close/>
              </a:path>
            </a:pathLst>
          </a:custGeom>
          <a:solidFill>
            <a:srgbClr val="B581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99164" y="1159460"/>
            <a:ext cx="382905" cy="342900"/>
          </a:xfrm>
          <a:custGeom>
            <a:avLst/>
            <a:gdLst/>
            <a:ahLst/>
            <a:cxnLst/>
            <a:rect l="l" t="t" r="r" b="b"/>
            <a:pathLst>
              <a:path w="382905" h="342900">
                <a:moveTo>
                  <a:pt x="223847" y="0"/>
                </a:moveTo>
                <a:lnTo>
                  <a:pt x="181985" y="17308"/>
                </a:lnTo>
                <a:lnTo>
                  <a:pt x="164642" y="59088"/>
                </a:lnTo>
                <a:lnTo>
                  <a:pt x="165780" y="70705"/>
                </a:lnTo>
                <a:lnTo>
                  <a:pt x="169122" y="81713"/>
                </a:lnTo>
                <a:lnTo>
                  <a:pt x="174560" y="91854"/>
                </a:lnTo>
                <a:lnTo>
                  <a:pt x="181985" y="100868"/>
                </a:lnTo>
                <a:lnTo>
                  <a:pt x="198957" y="117820"/>
                </a:lnTo>
                <a:lnTo>
                  <a:pt x="208037" y="117807"/>
                </a:lnTo>
                <a:lnTo>
                  <a:pt x="219250" y="106643"/>
                </a:lnTo>
                <a:lnTo>
                  <a:pt x="219250" y="97567"/>
                </a:lnTo>
                <a:lnTo>
                  <a:pt x="196505" y="74867"/>
                </a:lnTo>
                <a:lnTo>
                  <a:pt x="193338" y="67221"/>
                </a:lnTo>
                <a:lnTo>
                  <a:pt x="193338" y="50956"/>
                </a:lnTo>
                <a:lnTo>
                  <a:pt x="196505" y="43309"/>
                </a:lnTo>
                <a:lnTo>
                  <a:pt x="208024" y="31812"/>
                </a:lnTo>
                <a:lnTo>
                  <a:pt x="215687" y="28651"/>
                </a:lnTo>
                <a:lnTo>
                  <a:pt x="231983" y="28651"/>
                </a:lnTo>
                <a:lnTo>
                  <a:pt x="239645" y="31812"/>
                </a:lnTo>
                <a:lnTo>
                  <a:pt x="321430" y="113435"/>
                </a:lnTo>
                <a:lnTo>
                  <a:pt x="347240" y="152276"/>
                </a:lnTo>
                <a:lnTo>
                  <a:pt x="355843" y="196497"/>
                </a:lnTo>
                <a:lnTo>
                  <a:pt x="347240" y="240716"/>
                </a:lnTo>
                <a:lnTo>
                  <a:pt x="321430" y="279549"/>
                </a:lnTo>
                <a:lnTo>
                  <a:pt x="282517" y="305310"/>
                </a:lnTo>
                <a:lnTo>
                  <a:pt x="238208" y="313897"/>
                </a:lnTo>
                <a:lnTo>
                  <a:pt x="193899" y="305310"/>
                </a:lnTo>
                <a:lnTo>
                  <a:pt x="154987" y="279549"/>
                </a:lnTo>
                <a:lnTo>
                  <a:pt x="38236" y="163015"/>
                </a:lnTo>
                <a:lnTo>
                  <a:pt x="31095" y="152273"/>
                </a:lnTo>
                <a:lnTo>
                  <a:pt x="28715" y="140042"/>
                </a:lnTo>
                <a:lnTo>
                  <a:pt x="31095" y="127811"/>
                </a:lnTo>
                <a:lnTo>
                  <a:pt x="38236" y="117068"/>
                </a:lnTo>
                <a:lnTo>
                  <a:pt x="43842" y="111472"/>
                </a:lnTo>
                <a:lnTo>
                  <a:pt x="43842" y="102410"/>
                </a:lnTo>
                <a:lnTo>
                  <a:pt x="4632" y="116640"/>
                </a:lnTo>
                <a:lnTo>
                  <a:pt x="0" y="140047"/>
                </a:lnTo>
                <a:lnTo>
                  <a:pt x="1176" y="152067"/>
                </a:lnTo>
                <a:lnTo>
                  <a:pt x="134707" y="299802"/>
                </a:lnTo>
                <a:lnTo>
                  <a:pt x="183103" y="331847"/>
                </a:lnTo>
                <a:lnTo>
                  <a:pt x="238215" y="342526"/>
                </a:lnTo>
                <a:lnTo>
                  <a:pt x="266194" y="339857"/>
                </a:lnTo>
                <a:lnTo>
                  <a:pt x="318791" y="318496"/>
                </a:lnTo>
                <a:lnTo>
                  <a:pt x="369130" y="261909"/>
                </a:lnTo>
                <a:lnTo>
                  <a:pt x="382827" y="218870"/>
                </a:lnTo>
                <a:lnTo>
                  <a:pt x="382827" y="174115"/>
                </a:lnTo>
                <a:lnTo>
                  <a:pt x="369130" y="131075"/>
                </a:lnTo>
                <a:lnTo>
                  <a:pt x="341735" y="93182"/>
                </a:lnTo>
                <a:lnTo>
                  <a:pt x="265710" y="17308"/>
                </a:lnTo>
                <a:lnTo>
                  <a:pt x="235485" y="1134"/>
                </a:lnTo>
                <a:lnTo>
                  <a:pt x="223847" y="0"/>
                </a:lnTo>
                <a:close/>
              </a:path>
            </a:pathLst>
          </a:custGeom>
          <a:solidFill>
            <a:srgbClr val="2E3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9456" y="1054100"/>
            <a:ext cx="447738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E3841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bg object 16">
            <a:extLst>
              <a:ext uri="{FF2B5EF4-FFF2-40B4-BE49-F238E27FC236}">
                <a16:creationId xmlns:a16="http://schemas.microsoft.com/office/drawing/2014/main" id="{C622304C-6311-9B41-6FEE-7D6B598E085E}"/>
              </a:ext>
            </a:extLst>
          </p:cNvPr>
          <p:cNvSpPr/>
          <p:nvPr userDrawn="1"/>
        </p:nvSpPr>
        <p:spPr>
          <a:xfrm>
            <a:off x="0" y="935938"/>
            <a:ext cx="750707" cy="45719"/>
          </a:xfrm>
          <a:custGeom>
            <a:avLst/>
            <a:gdLst/>
            <a:ahLst/>
            <a:cxnLst/>
            <a:rect l="l" t="t" r="r" b="b"/>
            <a:pathLst>
              <a:path w="859790">
                <a:moveTo>
                  <a:pt x="0" y="0"/>
                </a:moveTo>
                <a:lnTo>
                  <a:pt x="859589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0CF38ED1-67CD-E573-205B-0ADFCBBD9F63}"/>
              </a:ext>
            </a:extLst>
          </p:cNvPr>
          <p:cNvSpPr/>
          <p:nvPr userDrawn="1"/>
        </p:nvSpPr>
        <p:spPr>
          <a:xfrm>
            <a:off x="820987" y="1008614"/>
            <a:ext cx="0" cy="6557645"/>
          </a:xfrm>
          <a:custGeom>
            <a:avLst/>
            <a:gdLst/>
            <a:ahLst/>
            <a:cxnLst/>
            <a:rect l="l" t="t" r="r" b="b"/>
            <a:pathLst>
              <a:path h="6557645">
                <a:moveTo>
                  <a:pt x="0" y="6557410"/>
                </a:moveTo>
                <a:lnTo>
                  <a:pt x="0" y="0"/>
                </a:lnTo>
              </a:path>
            </a:pathLst>
          </a:custGeom>
          <a:ln w="15875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25">
            <a:extLst>
              <a:ext uri="{FF2B5EF4-FFF2-40B4-BE49-F238E27FC236}">
                <a16:creationId xmlns:a16="http://schemas.microsoft.com/office/drawing/2014/main" id="{B73892B7-C356-2218-22D6-213E73C485F4}"/>
              </a:ext>
            </a:extLst>
          </p:cNvPr>
          <p:cNvSpPr/>
          <p:nvPr userDrawn="1"/>
        </p:nvSpPr>
        <p:spPr>
          <a:xfrm>
            <a:off x="199164" y="1168985"/>
            <a:ext cx="382905" cy="342900"/>
          </a:xfrm>
          <a:custGeom>
            <a:avLst/>
            <a:gdLst/>
            <a:ahLst/>
            <a:cxnLst/>
            <a:rect l="l" t="t" r="r" b="b"/>
            <a:pathLst>
              <a:path w="382905" h="342900">
                <a:moveTo>
                  <a:pt x="223847" y="0"/>
                </a:moveTo>
                <a:lnTo>
                  <a:pt x="181985" y="17308"/>
                </a:lnTo>
                <a:lnTo>
                  <a:pt x="164642" y="59088"/>
                </a:lnTo>
                <a:lnTo>
                  <a:pt x="165780" y="70705"/>
                </a:lnTo>
                <a:lnTo>
                  <a:pt x="169122" y="81713"/>
                </a:lnTo>
                <a:lnTo>
                  <a:pt x="174560" y="91854"/>
                </a:lnTo>
                <a:lnTo>
                  <a:pt x="181985" y="100868"/>
                </a:lnTo>
                <a:lnTo>
                  <a:pt x="198957" y="117820"/>
                </a:lnTo>
                <a:lnTo>
                  <a:pt x="208037" y="117807"/>
                </a:lnTo>
                <a:lnTo>
                  <a:pt x="219250" y="106643"/>
                </a:lnTo>
                <a:lnTo>
                  <a:pt x="219250" y="97567"/>
                </a:lnTo>
                <a:lnTo>
                  <a:pt x="196505" y="74867"/>
                </a:lnTo>
                <a:lnTo>
                  <a:pt x="193338" y="67221"/>
                </a:lnTo>
                <a:lnTo>
                  <a:pt x="193338" y="50956"/>
                </a:lnTo>
                <a:lnTo>
                  <a:pt x="196505" y="43309"/>
                </a:lnTo>
                <a:lnTo>
                  <a:pt x="208024" y="31812"/>
                </a:lnTo>
                <a:lnTo>
                  <a:pt x="215687" y="28651"/>
                </a:lnTo>
                <a:lnTo>
                  <a:pt x="231983" y="28651"/>
                </a:lnTo>
                <a:lnTo>
                  <a:pt x="239645" y="31812"/>
                </a:lnTo>
                <a:lnTo>
                  <a:pt x="321430" y="113435"/>
                </a:lnTo>
                <a:lnTo>
                  <a:pt x="347240" y="152276"/>
                </a:lnTo>
                <a:lnTo>
                  <a:pt x="355843" y="196497"/>
                </a:lnTo>
                <a:lnTo>
                  <a:pt x="347240" y="240716"/>
                </a:lnTo>
                <a:lnTo>
                  <a:pt x="321430" y="279549"/>
                </a:lnTo>
                <a:lnTo>
                  <a:pt x="282517" y="305310"/>
                </a:lnTo>
                <a:lnTo>
                  <a:pt x="238208" y="313897"/>
                </a:lnTo>
                <a:lnTo>
                  <a:pt x="193899" y="305310"/>
                </a:lnTo>
                <a:lnTo>
                  <a:pt x="154987" y="279549"/>
                </a:lnTo>
                <a:lnTo>
                  <a:pt x="38236" y="163015"/>
                </a:lnTo>
                <a:lnTo>
                  <a:pt x="31095" y="152273"/>
                </a:lnTo>
                <a:lnTo>
                  <a:pt x="28715" y="140042"/>
                </a:lnTo>
                <a:lnTo>
                  <a:pt x="31095" y="127811"/>
                </a:lnTo>
                <a:lnTo>
                  <a:pt x="38236" y="117068"/>
                </a:lnTo>
                <a:lnTo>
                  <a:pt x="43842" y="111472"/>
                </a:lnTo>
                <a:lnTo>
                  <a:pt x="43842" y="102410"/>
                </a:lnTo>
                <a:lnTo>
                  <a:pt x="4632" y="116640"/>
                </a:lnTo>
                <a:lnTo>
                  <a:pt x="0" y="140047"/>
                </a:lnTo>
                <a:lnTo>
                  <a:pt x="1176" y="152067"/>
                </a:lnTo>
                <a:lnTo>
                  <a:pt x="134707" y="299802"/>
                </a:lnTo>
                <a:lnTo>
                  <a:pt x="183103" y="331847"/>
                </a:lnTo>
                <a:lnTo>
                  <a:pt x="238215" y="342526"/>
                </a:lnTo>
                <a:lnTo>
                  <a:pt x="266194" y="339857"/>
                </a:lnTo>
                <a:lnTo>
                  <a:pt x="318791" y="318496"/>
                </a:lnTo>
                <a:lnTo>
                  <a:pt x="369130" y="261909"/>
                </a:lnTo>
                <a:lnTo>
                  <a:pt x="382827" y="218870"/>
                </a:lnTo>
                <a:lnTo>
                  <a:pt x="382827" y="174115"/>
                </a:lnTo>
                <a:lnTo>
                  <a:pt x="369130" y="131075"/>
                </a:lnTo>
                <a:lnTo>
                  <a:pt x="341735" y="93182"/>
                </a:lnTo>
                <a:lnTo>
                  <a:pt x="265710" y="17308"/>
                </a:lnTo>
                <a:lnTo>
                  <a:pt x="235485" y="1134"/>
                </a:lnTo>
                <a:lnTo>
                  <a:pt x="223847" y="0"/>
                </a:lnTo>
                <a:close/>
              </a:path>
            </a:pathLst>
          </a:custGeom>
          <a:solidFill>
            <a:srgbClr val="2E384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2" y="402315"/>
            <a:ext cx="9223058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2" y="2011568"/>
            <a:ext cx="9223058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3758"/>
            <a:ext cx="2406015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704D9-0103-BE43-8B6B-0D03C006F8C7}" type="datetimeFigureOut">
              <a:rPr lang="en-NL" smtClean="0"/>
              <a:t>03/26/2025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3758"/>
            <a:ext cx="3609023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3758"/>
            <a:ext cx="2406015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6716-964B-E742-A245-53489FA59BE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3398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007577" rtl="0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94" indent="-251894" algn="l" defTabSz="1007577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83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472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260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7049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838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26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415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204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2" y="6341"/>
            <a:ext cx="10668357" cy="7540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3EC53-7E46-8695-1F3C-9A904B729980}"/>
              </a:ext>
            </a:extLst>
          </p:cNvPr>
          <p:cNvSpPr/>
          <p:nvPr/>
        </p:nvSpPr>
        <p:spPr>
          <a:xfrm>
            <a:off x="6335638" y="6364703"/>
            <a:ext cx="4183968" cy="1065010"/>
          </a:xfrm>
          <a:prstGeom prst="rect">
            <a:avLst/>
          </a:prstGeom>
          <a:solidFill>
            <a:srgbClr val="2E38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prstClr val="white"/>
                </a:solidFill>
                <a:latin typeface="Montserrat Medium" panose="00000600000000000000" pitchFamily="2" charset="0"/>
              </a:rPr>
              <a:t>Advocacy Pack</a:t>
            </a:r>
            <a:endParaRPr lang="en-AU" dirty="0">
              <a:solidFill>
                <a:prstClr val="white"/>
              </a:solidFill>
              <a:latin typeface="Montserrat Medium" panose="00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5758" y="1070509"/>
            <a:ext cx="7626141" cy="443595"/>
          </a:xfrm>
          <a:prstGeom prst="rect">
            <a:avLst/>
          </a:prstGeom>
        </p:spPr>
        <p:txBody>
          <a:bodyPr vert="horz" wrap="square" lIns="0" tIns="12585" rIns="0" bIns="0" rtlCol="0">
            <a:spAutoFit/>
          </a:bodyPr>
          <a:lstStyle/>
          <a:p>
            <a:pPr marL="12587" rtl="0">
              <a:spcBef>
                <a:spcPts val="99"/>
              </a:spcBef>
            </a:pPr>
            <a:r>
              <a:rPr lang="en-AU" spc="-10"/>
              <a:t>Advocacy 1.5 Hour Fortnightly Agenda </a:t>
            </a:r>
            <a:endParaRPr spc="-1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1B4FA-FA26-AD4E-4403-4776A29DE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8" y="1644650"/>
            <a:ext cx="8610601" cy="578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77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49656-A13D-F5E4-F137-0A825240A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38" t="58416"/>
          <a:stretch/>
        </p:blipFill>
        <p:spPr>
          <a:xfrm>
            <a:off x="9215665" y="663655"/>
            <a:ext cx="791002" cy="255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33088-3383-CCE8-685F-D07AD957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205"/>
          <a:stretch/>
        </p:blipFill>
        <p:spPr>
          <a:xfrm>
            <a:off x="207678" y="1283433"/>
            <a:ext cx="522789" cy="4808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EC030-5380-CA52-82BF-BAACA8B3793D}"/>
              </a:ext>
            </a:extLst>
          </p:cNvPr>
          <p:cNvCxnSpPr>
            <a:cxnSpLocks/>
          </p:cNvCxnSpPr>
          <p:nvPr/>
        </p:nvCxnSpPr>
        <p:spPr>
          <a:xfrm>
            <a:off x="795" y="791569"/>
            <a:ext cx="9103519" cy="0"/>
          </a:xfrm>
          <a:prstGeom prst="line">
            <a:avLst/>
          </a:prstGeom>
          <a:ln>
            <a:solidFill>
              <a:srgbClr val="B68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13497-3CAA-7646-0ECE-B2F5D1E6245B}"/>
              </a:ext>
            </a:extLst>
          </p:cNvPr>
          <p:cNvCxnSpPr>
            <a:cxnSpLocks/>
          </p:cNvCxnSpPr>
          <p:nvPr/>
        </p:nvCxnSpPr>
        <p:spPr>
          <a:xfrm>
            <a:off x="10073277" y="791568"/>
            <a:ext cx="619331" cy="0"/>
          </a:xfrm>
          <a:prstGeom prst="line">
            <a:avLst/>
          </a:prstGeom>
          <a:ln>
            <a:solidFill>
              <a:srgbClr val="B68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35D98-AE0A-58DB-4F4F-3FF1098901B0}"/>
              </a:ext>
            </a:extLst>
          </p:cNvPr>
          <p:cNvCxnSpPr>
            <a:cxnSpLocks/>
          </p:cNvCxnSpPr>
          <p:nvPr/>
        </p:nvCxnSpPr>
        <p:spPr>
          <a:xfrm>
            <a:off x="913957" y="1154078"/>
            <a:ext cx="20692" cy="6402423"/>
          </a:xfrm>
          <a:prstGeom prst="line">
            <a:avLst/>
          </a:prstGeom>
          <a:ln>
            <a:solidFill>
              <a:srgbClr val="B68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AA9CF2-D656-C823-1A2D-AA0681AF6EF7}"/>
              </a:ext>
            </a:extLst>
          </p:cNvPr>
          <p:cNvCxnSpPr>
            <a:cxnSpLocks/>
          </p:cNvCxnSpPr>
          <p:nvPr/>
        </p:nvCxnSpPr>
        <p:spPr>
          <a:xfrm>
            <a:off x="794" y="1085972"/>
            <a:ext cx="869430" cy="0"/>
          </a:xfrm>
          <a:prstGeom prst="line">
            <a:avLst/>
          </a:prstGeom>
          <a:ln>
            <a:solidFill>
              <a:srgbClr val="B68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4D5D875-9EE1-6BA1-1E7E-635222131FF8}"/>
              </a:ext>
            </a:extLst>
          </p:cNvPr>
          <p:cNvSpPr/>
          <p:nvPr/>
        </p:nvSpPr>
        <p:spPr>
          <a:xfrm>
            <a:off x="870290" y="1062317"/>
            <a:ext cx="87335" cy="91760"/>
          </a:xfrm>
          <a:prstGeom prst="ellipse">
            <a:avLst/>
          </a:prstGeom>
          <a:noFill/>
          <a:ln>
            <a:solidFill>
              <a:srgbClr val="B681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NL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709D3-542C-F181-D286-EB58BEDB6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465" y="1616023"/>
            <a:ext cx="9201990" cy="5672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468272-2586-22B6-A25A-31DB67E1BD72}"/>
              </a:ext>
            </a:extLst>
          </p:cNvPr>
          <p:cNvSpPr txBox="1"/>
          <p:nvPr/>
        </p:nvSpPr>
        <p:spPr>
          <a:xfrm>
            <a:off x="1385842" y="1154077"/>
            <a:ext cx="496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en-NL" sz="2800" kern="1200" dirty="0">
                <a:solidFill>
                  <a:prstClr val="white"/>
                </a:solidFill>
                <a:latin typeface="Montserrat ExtraLight" pitchFamily="2" charset="77"/>
                <a:ea typeface="+mn-ea"/>
                <a:cs typeface="+mn-cs"/>
              </a:rPr>
              <a:t>Build Your Success Team</a:t>
            </a:r>
          </a:p>
        </p:txBody>
      </p:sp>
    </p:spTree>
    <p:extLst>
      <p:ext uri="{BB962C8B-B14F-4D97-AF65-F5344CB8AC3E}">
        <p14:creationId xmlns:p14="http://schemas.microsoft.com/office/powerpoint/2010/main" val="366000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EFA1-6980-EDD3-DA8F-F5219D2E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7682444" cy="861774"/>
          </a:xfrm>
        </p:spPr>
        <p:txBody>
          <a:bodyPr/>
          <a:lstStyle/>
          <a:p>
            <a:r>
              <a:rPr lang="en-AU" dirty="0"/>
              <a:t>Stewardship Role: Family Board Example</a:t>
            </a: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CFA6AA89-E7EC-BC0F-FDD2-142BBE1C3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1720850"/>
            <a:ext cx="8382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6768044" cy="430887"/>
          </a:xfrm>
        </p:spPr>
        <p:txBody>
          <a:bodyPr/>
          <a:lstStyle/>
          <a:p>
            <a:r>
              <a:rPr lang="en-AU" dirty="0"/>
              <a:t>Yearly Agenda- Advocacy Program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77A10-EB9A-5798-A5DA-13CD8C46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0" y="1720850"/>
            <a:ext cx="902665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7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4477385" cy="430887"/>
          </a:xfrm>
        </p:spPr>
        <p:txBody>
          <a:bodyPr/>
          <a:lstStyle/>
          <a:p>
            <a:r>
              <a:rPr lang="en-AU" dirty="0"/>
              <a:t>Advocacy Program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E081E-3D1C-5415-A121-5A55BE5DA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9" y="1644650"/>
            <a:ext cx="920606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EFA1-6980-EDD3-DA8F-F5219D2E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7682444" cy="430887"/>
          </a:xfrm>
        </p:spPr>
        <p:txBody>
          <a:bodyPr/>
          <a:lstStyle/>
          <a:p>
            <a:r>
              <a:rPr lang="en-AU" dirty="0"/>
              <a:t>Stewardship Family Board Role</a:t>
            </a:r>
          </a:p>
        </p:txBody>
      </p:sp>
      <p:pic>
        <p:nvPicPr>
          <p:cNvPr id="4" name="Picture 3" descr="A diagram of a business&#10;&#10;Description automatically generated with medium confidence">
            <a:extLst>
              <a:ext uri="{FF2B5EF4-FFF2-40B4-BE49-F238E27FC236}">
                <a16:creationId xmlns:a16="http://schemas.microsoft.com/office/drawing/2014/main" id="{6E5DFF1B-7331-75E3-3226-DFC17E83D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644650"/>
            <a:ext cx="8517581" cy="54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EFA1-6980-EDD3-DA8F-F5219D2E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322" y="1289963"/>
            <a:ext cx="1967444" cy="430887"/>
          </a:xfrm>
        </p:spPr>
        <p:txBody>
          <a:bodyPr/>
          <a:lstStyle/>
          <a:p>
            <a:r>
              <a:rPr lang="en-AU" dirty="0"/>
              <a:t>Advocacy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3A76E3-1DA5-F01C-1CAB-439181A839F1}"/>
              </a:ext>
            </a:extLst>
          </p:cNvPr>
          <p:cNvSpPr txBox="1">
            <a:spLocks/>
          </p:cNvSpPr>
          <p:nvPr/>
        </p:nvSpPr>
        <p:spPr>
          <a:xfrm>
            <a:off x="879926" y="3898228"/>
            <a:ext cx="2743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E3841"/>
                </a:solidFill>
                <a:latin typeface="Montserrat Medium"/>
                <a:ea typeface="+mj-ea"/>
                <a:cs typeface="Montserrat Medium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 Medium"/>
                <a:ea typeface="+mj-ea"/>
              </a:rPr>
              <a:t>Family Board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031491-8413-C83D-AD08-218801076ACC}"/>
              </a:ext>
            </a:extLst>
          </p:cNvPr>
          <p:cNvSpPr txBox="1">
            <a:spLocks/>
          </p:cNvSpPr>
          <p:nvPr/>
        </p:nvSpPr>
        <p:spPr>
          <a:xfrm>
            <a:off x="958322" y="6506494"/>
            <a:ext cx="250084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E3841"/>
                </a:solidFill>
                <a:latin typeface="Montserrat Medium"/>
                <a:ea typeface="+mj-ea"/>
                <a:cs typeface="Montserrat Medium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0" cap="none" spc="0" normalizeH="0" baseline="0" noProof="0" dirty="0">
                <a:ln>
                  <a:noFill/>
                </a:ln>
                <a:solidFill>
                  <a:srgbClr val="2E3841"/>
                </a:solidFill>
                <a:effectLst/>
                <a:uLnTx/>
                <a:uFillTx/>
                <a:latin typeface="Montserrat Medium"/>
                <a:ea typeface="+mj-ea"/>
              </a:rPr>
              <a:t>Stewardship</a:t>
            </a:r>
          </a:p>
        </p:txBody>
      </p:sp>
      <p:pic>
        <p:nvPicPr>
          <p:cNvPr id="6" name="Picture 5" descr="A diagram of a family&#10;&#10;Description automatically generated">
            <a:extLst>
              <a:ext uri="{FF2B5EF4-FFF2-40B4-BE49-F238E27FC236}">
                <a16:creationId xmlns:a16="http://schemas.microsoft.com/office/drawing/2014/main" id="{AE0D65C7-A061-1907-8BED-C8CD814A7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36" y="1084518"/>
            <a:ext cx="6477000" cy="59621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7E88FC-4C39-7D48-0CD4-FE064608CB56}"/>
              </a:ext>
            </a:extLst>
          </p:cNvPr>
          <p:cNvCxnSpPr>
            <a:cxnSpLocks/>
          </p:cNvCxnSpPr>
          <p:nvPr/>
        </p:nvCxnSpPr>
        <p:spPr>
          <a:xfrm>
            <a:off x="2755900" y="1873250"/>
            <a:ext cx="1676400" cy="2285999"/>
          </a:xfrm>
          <a:prstGeom prst="line">
            <a:avLst/>
          </a:prstGeom>
          <a:ln w="38100">
            <a:solidFill>
              <a:srgbClr val="B681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142D9-9661-41FC-ED55-798540CE2CA1}"/>
              </a:ext>
            </a:extLst>
          </p:cNvPr>
          <p:cNvCxnSpPr>
            <a:cxnSpLocks/>
          </p:cNvCxnSpPr>
          <p:nvPr/>
        </p:nvCxnSpPr>
        <p:spPr>
          <a:xfrm flipH="1">
            <a:off x="2754700" y="4159249"/>
            <a:ext cx="1677600" cy="2286000"/>
          </a:xfrm>
          <a:prstGeom prst="line">
            <a:avLst/>
          </a:prstGeom>
          <a:ln w="38100">
            <a:solidFill>
              <a:srgbClr val="B681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A0C34B-39F8-4B67-D77A-73DBF0F9316D}"/>
              </a:ext>
            </a:extLst>
          </p:cNvPr>
          <p:cNvCxnSpPr>
            <a:cxnSpLocks/>
          </p:cNvCxnSpPr>
          <p:nvPr/>
        </p:nvCxnSpPr>
        <p:spPr>
          <a:xfrm>
            <a:off x="3352300" y="4159249"/>
            <a:ext cx="1080000" cy="0"/>
          </a:xfrm>
          <a:prstGeom prst="line">
            <a:avLst/>
          </a:prstGeom>
          <a:ln w="38100">
            <a:solidFill>
              <a:srgbClr val="B681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13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EFA1-6980-EDD3-DA8F-F5219D2E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6691844" cy="861774"/>
          </a:xfrm>
        </p:spPr>
        <p:txBody>
          <a:bodyPr/>
          <a:lstStyle/>
          <a:p>
            <a:r>
              <a:rPr lang="en-AU" dirty="0"/>
              <a:t>How to think about your capital</a:t>
            </a:r>
          </a:p>
        </p:txBody>
      </p:sp>
      <p:pic>
        <p:nvPicPr>
          <p:cNvPr id="4" name="Picture 3" descr="A diagram of a mind set&#10;&#10;Description automatically generated with medium confidence">
            <a:extLst>
              <a:ext uri="{FF2B5EF4-FFF2-40B4-BE49-F238E27FC236}">
                <a16:creationId xmlns:a16="http://schemas.microsoft.com/office/drawing/2014/main" id="{C22D98F9-232C-18D5-1D3E-354617F0C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1797050"/>
            <a:ext cx="6858000" cy="53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BBE40B61-36BA-AD97-8750-6921EA6B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958850"/>
            <a:ext cx="4953000" cy="430887"/>
          </a:xfrm>
        </p:spPr>
        <p:txBody>
          <a:bodyPr/>
          <a:lstStyle/>
          <a:p>
            <a:r>
              <a:rPr lang="en-AU" dirty="0"/>
              <a:t>Advocate Role: Script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204E-EE65-4400-BCB2-AFB4B9139B08}"/>
              </a:ext>
            </a:extLst>
          </p:cNvPr>
          <p:cNvSpPr txBox="1"/>
          <p:nvPr/>
        </p:nvSpPr>
        <p:spPr>
          <a:xfrm>
            <a:off x="2676939" y="3598829"/>
            <a:ext cx="5353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L" dirty="0"/>
          </a:p>
        </p:txBody>
      </p:sp>
      <p:pic>
        <p:nvPicPr>
          <p:cNvPr id="11" name="Picture 10" descr="A screenshot of a black and white text&#10;&#10;Description automatically generated">
            <a:extLst>
              <a:ext uri="{FF2B5EF4-FFF2-40B4-BE49-F238E27FC236}">
                <a16:creationId xmlns:a16="http://schemas.microsoft.com/office/drawing/2014/main" id="{5067AAE8-9A27-6C25-3C4D-490AC3966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720850"/>
            <a:ext cx="7086600" cy="51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7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4477385" cy="430887"/>
          </a:xfrm>
        </p:spPr>
        <p:txBody>
          <a:bodyPr/>
          <a:lstStyle/>
          <a:p>
            <a:pPr rtl="0"/>
            <a:r>
              <a:rPr lang="en-AU" dirty="0"/>
              <a:t>Why an Advocate?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E0AFC-7CBA-59A4-DE55-2C9010BA4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1484987"/>
            <a:ext cx="6953885" cy="59306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576995-140D-9167-FF7E-80D5EDAF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56" y="1054100"/>
            <a:ext cx="4477385" cy="430887"/>
          </a:xfrm>
        </p:spPr>
        <p:txBody>
          <a:bodyPr/>
          <a:lstStyle/>
          <a:p>
            <a:pPr rtl="0"/>
            <a:r>
              <a:rPr lang="en-AU" dirty="0"/>
              <a:t>Confidence &amp; Capability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D2FF7-1C47-ED09-C8A4-C87A8C646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41" y="1690881"/>
            <a:ext cx="7772400" cy="58656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5759" y="1070509"/>
            <a:ext cx="6530024" cy="443595"/>
          </a:xfrm>
          <a:prstGeom prst="rect">
            <a:avLst/>
          </a:prstGeom>
        </p:spPr>
        <p:txBody>
          <a:bodyPr vert="horz" wrap="square" lIns="0" tIns="12585" rIns="0" bIns="0" rtlCol="0">
            <a:spAutoFit/>
          </a:bodyPr>
          <a:lstStyle/>
          <a:p>
            <a:pPr marL="12587">
              <a:spcBef>
                <a:spcPts val="99"/>
              </a:spcBef>
            </a:pPr>
            <a:r>
              <a:rPr lang="en-AU" dirty="0"/>
              <a:t>Advocacy-</a:t>
            </a:r>
            <a:r>
              <a:rPr dirty="0"/>
              <a:t>Risk</a:t>
            </a:r>
            <a:r>
              <a:rPr spc="-6" dirty="0"/>
              <a:t> </a:t>
            </a:r>
            <a:r>
              <a:rPr spc="-10" dirty="0"/>
              <a:t>management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06813" y="1880169"/>
            <a:ext cx="6799651" cy="389542"/>
            <a:chOff x="1169354" y="1866168"/>
            <a:chExt cx="6861175" cy="393065"/>
          </a:xfrm>
        </p:grpSpPr>
        <p:sp>
          <p:nvSpPr>
            <p:cNvPr id="4" name="object 4"/>
            <p:cNvSpPr/>
            <p:nvPr/>
          </p:nvSpPr>
          <p:spPr>
            <a:xfrm>
              <a:off x="1435336" y="2062678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530" y="0"/>
                  </a:lnTo>
                </a:path>
              </a:pathLst>
            </a:custGeom>
            <a:ln w="12694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85863" y="188268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997" y="0"/>
                  </a:move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6430" y="227849"/>
                  </a:lnTo>
                  <a:lnTo>
                    <a:pt x="24576" y="270847"/>
                  </a:lnTo>
                  <a:lnTo>
                    <a:pt x="52722" y="307276"/>
                  </a:lnTo>
                  <a:lnTo>
                    <a:pt x="89152" y="335420"/>
                  </a:lnTo>
                  <a:lnTo>
                    <a:pt x="132149" y="353564"/>
                  </a:lnTo>
                  <a:lnTo>
                    <a:pt x="179997" y="359994"/>
                  </a:lnTo>
                  <a:lnTo>
                    <a:pt x="227849" y="353564"/>
                  </a:lnTo>
                  <a:lnTo>
                    <a:pt x="270847" y="335420"/>
                  </a:lnTo>
                  <a:lnTo>
                    <a:pt x="307276" y="307276"/>
                  </a:lnTo>
                  <a:lnTo>
                    <a:pt x="335420" y="270847"/>
                  </a:lnTo>
                  <a:lnTo>
                    <a:pt x="353564" y="227849"/>
                  </a:lnTo>
                  <a:lnTo>
                    <a:pt x="359994" y="179997"/>
                  </a:lnTo>
                  <a:lnTo>
                    <a:pt x="353564" y="132144"/>
                  </a:lnTo>
                  <a:lnTo>
                    <a:pt x="335420" y="89146"/>
                  </a:lnTo>
                  <a:lnTo>
                    <a:pt x="307276" y="52717"/>
                  </a:lnTo>
                  <a:lnTo>
                    <a:pt x="270847" y="24573"/>
                  </a:lnTo>
                  <a:lnTo>
                    <a:pt x="227849" y="6429"/>
                  </a:lnTo>
                  <a:lnTo>
                    <a:pt x="179997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185864" y="188267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179908"/>
                  </a:moveTo>
                  <a:lnTo>
                    <a:pt x="6426" y="132081"/>
                  </a:lnTo>
                  <a:lnTo>
                    <a:pt x="24562" y="89105"/>
                  </a:lnTo>
                  <a:lnTo>
                    <a:pt x="52693" y="52693"/>
                  </a:lnTo>
                  <a:lnTo>
                    <a:pt x="89105" y="24562"/>
                  </a:lnTo>
                  <a:lnTo>
                    <a:pt x="132081" y="6426"/>
                  </a:lnTo>
                  <a:lnTo>
                    <a:pt x="179908" y="0"/>
                  </a:lnTo>
                  <a:lnTo>
                    <a:pt x="227734" y="6426"/>
                  </a:lnTo>
                  <a:lnTo>
                    <a:pt x="270711" y="24562"/>
                  </a:lnTo>
                  <a:lnTo>
                    <a:pt x="307122" y="52693"/>
                  </a:lnTo>
                  <a:lnTo>
                    <a:pt x="335253" y="89105"/>
                  </a:lnTo>
                  <a:lnTo>
                    <a:pt x="353389" y="132081"/>
                  </a:lnTo>
                  <a:lnTo>
                    <a:pt x="359816" y="179908"/>
                  </a:lnTo>
                  <a:lnTo>
                    <a:pt x="353389" y="227734"/>
                  </a:lnTo>
                  <a:lnTo>
                    <a:pt x="335253" y="270711"/>
                  </a:lnTo>
                  <a:lnTo>
                    <a:pt x="307122" y="307122"/>
                  </a:lnTo>
                  <a:lnTo>
                    <a:pt x="270711" y="335253"/>
                  </a:lnTo>
                  <a:lnTo>
                    <a:pt x="227734" y="353389"/>
                  </a:lnTo>
                  <a:lnTo>
                    <a:pt x="179908" y="359816"/>
                  </a:lnTo>
                  <a:lnTo>
                    <a:pt x="132081" y="353389"/>
                  </a:lnTo>
                  <a:lnTo>
                    <a:pt x="89105" y="335253"/>
                  </a:lnTo>
                  <a:lnTo>
                    <a:pt x="52693" y="307122"/>
                  </a:lnTo>
                  <a:lnTo>
                    <a:pt x="24562" y="270711"/>
                  </a:lnTo>
                  <a:lnTo>
                    <a:pt x="6426" y="227734"/>
                  </a:lnTo>
                  <a:lnTo>
                    <a:pt x="0" y="179908"/>
                  </a:lnTo>
                  <a:close/>
                </a:path>
              </a:pathLst>
            </a:custGeom>
            <a:ln w="327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411608" y="2062678"/>
              <a:ext cx="1325245" cy="0"/>
            </a:xfrm>
            <a:custGeom>
              <a:avLst/>
              <a:gdLst/>
              <a:ahLst/>
              <a:cxnLst/>
              <a:rect l="l" t="t" r="r" b="b"/>
              <a:pathLst>
                <a:path w="1325245">
                  <a:moveTo>
                    <a:pt x="0" y="0"/>
                  </a:moveTo>
                  <a:lnTo>
                    <a:pt x="1324847" y="0"/>
                  </a:lnTo>
                </a:path>
              </a:pathLst>
            </a:custGeom>
            <a:ln w="12694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35866" y="1889184"/>
              <a:ext cx="876300" cy="330200"/>
            </a:xfrm>
            <a:custGeom>
              <a:avLst/>
              <a:gdLst/>
              <a:ahLst/>
              <a:cxnLst/>
              <a:rect l="l" t="t" r="r" b="b"/>
              <a:pathLst>
                <a:path w="876300" h="330200">
                  <a:moveTo>
                    <a:pt x="875741" y="0"/>
                  </a:moveTo>
                  <a:lnTo>
                    <a:pt x="0" y="0"/>
                  </a:lnTo>
                  <a:lnTo>
                    <a:pt x="0" y="330149"/>
                  </a:lnTo>
                  <a:lnTo>
                    <a:pt x="875741" y="330149"/>
                  </a:lnTo>
                  <a:lnTo>
                    <a:pt x="8757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421277" y="2062678"/>
              <a:ext cx="3602990" cy="0"/>
            </a:xfrm>
            <a:custGeom>
              <a:avLst/>
              <a:gdLst/>
              <a:ahLst/>
              <a:cxnLst/>
              <a:rect l="l" t="t" r="r" b="b"/>
              <a:pathLst>
                <a:path w="3602990">
                  <a:moveTo>
                    <a:pt x="0" y="0"/>
                  </a:moveTo>
                  <a:lnTo>
                    <a:pt x="1495671" y="0"/>
                  </a:lnTo>
                </a:path>
                <a:path w="3602990">
                  <a:moveTo>
                    <a:pt x="2491986" y="0"/>
                  </a:moveTo>
                  <a:lnTo>
                    <a:pt x="3602416" y="0"/>
                  </a:lnTo>
                </a:path>
              </a:pathLst>
            </a:custGeom>
            <a:ln w="12694">
              <a:solidFill>
                <a:srgbClr val="B681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59868" y="1956411"/>
            <a:ext cx="971017" cy="195745"/>
          </a:xfrm>
          <a:prstGeom prst="rect">
            <a:avLst/>
          </a:prstGeom>
        </p:spPr>
        <p:txBody>
          <a:bodyPr vert="horz" wrap="square" lIns="0" tIns="12585" rIns="0" bIns="0" rtlCol="0">
            <a:spAutoFit/>
          </a:bodyPr>
          <a:lstStyle/>
          <a:p>
            <a:pPr marL="12587" marR="0" lvl="0" indent="0" defTabSz="91440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>
                <a:tab pos="291385" algn="l"/>
              </a:tabLst>
              <a:defRPr/>
            </a:pPr>
            <a:r>
              <a:rPr kumimoji="0" sz="1189" b="1" i="0" u="none" strike="noStrike" kern="0" cap="none" spc="-5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1</a:t>
            </a:r>
            <a:r>
              <a:rPr kumimoji="0" sz="118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	</a:t>
            </a:r>
            <a:r>
              <a:rPr kumimoji="0" sz="1189" b="1" i="0" u="none" strike="noStrike" kern="0" cap="none" spc="-10" normalizeH="0" baseline="0" noProof="0" dirty="0">
                <a:ln>
                  <a:noFill/>
                </a:ln>
                <a:solidFill>
                  <a:srgbClr val="B68150"/>
                </a:solidFill>
                <a:effectLst/>
                <a:uLnTx/>
                <a:uFillTx/>
                <a:latin typeface="Montserrat SemiBold"/>
                <a:cs typeface="Montserrat SemiBold"/>
              </a:rPr>
              <a:t>REDUCE</a:t>
            </a:r>
            <a:endParaRPr kumimoji="0" sz="118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cs typeface="Montserrat SemiBold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77712" y="1880169"/>
            <a:ext cx="1052200" cy="389542"/>
            <a:chOff x="3359895" y="1866168"/>
            <a:chExt cx="1061720" cy="393065"/>
          </a:xfrm>
        </p:grpSpPr>
        <p:sp>
          <p:nvSpPr>
            <p:cNvPr id="12" name="object 12"/>
            <p:cNvSpPr/>
            <p:nvPr/>
          </p:nvSpPr>
          <p:spPr>
            <a:xfrm>
              <a:off x="3376405" y="188268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997" y="0"/>
                  </a:moveTo>
                  <a:lnTo>
                    <a:pt x="132144" y="6429"/>
                  </a:lnTo>
                  <a:lnTo>
                    <a:pt x="89146" y="24573"/>
                  </a:lnTo>
                  <a:lnTo>
                    <a:pt x="52717" y="52717"/>
                  </a:lnTo>
                  <a:lnTo>
                    <a:pt x="24573" y="89146"/>
                  </a:lnTo>
                  <a:lnTo>
                    <a:pt x="6429" y="132144"/>
                  </a:lnTo>
                  <a:lnTo>
                    <a:pt x="0" y="179997"/>
                  </a:lnTo>
                  <a:lnTo>
                    <a:pt x="6429" y="227849"/>
                  </a:lnTo>
                  <a:lnTo>
                    <a:pt x="24573" y="270847"/>
                  </a:lnTo>
                  <a:lnTo>
                    <a:pt x="52717" y="307276"/>
                  </a:lnTo>
                  <a:lnTo>
                    <a:pt x="89146" y="335420"/>
                  </a:lnTo>
                  <a:lnTo>
                    <a:pt x="132144" y="353564"/>
                  </a:lnTo>
                  <a:lnTo>
                    <a:pt x="179997" y="359994"/>
                  </a:lnTo>
                  <a:lnTo>
                    <a:pt x="227849" y="353564"/>
                  </a:lnTo>
                  <a:lnTo>
                    <a:pt x="270847" y="335420"/>
                  </a:lnTo>
                  <a:lnTo>
                    <a:pt x="307276" y="307276"/>
                  </a:lnTo>
                  <a:lnTo>
                    <a:pt x="335420" y="270847"/>
                  </a:lnTo>
                  <a:lnTo>
                    <a:pt x="353564" y="227849"/>
                  </a:lnTo>
                  <a:lnTo>
                    <a:pt x="359994" y="179997"/>
                  </a:lnTo>
                  <a:lnTo>
                    <a:pt x="353564" y="132144"/>
                  </a:lnTo>
                  <a:lnTo>
                    <a:pt x="335420" y="89146"/>
                  </a:lnTo>
                  <a:lnTo>
                    <a:pt x="307276" y="52717"/>
                  </a:lnTo>
                  <a:lnTo>
                    <a:pt x="270847" y="24573"/>
                  </a:lnTo>
                  <a:lnTo>
                    <a:pt x="227849" y="6429"/>
                  </a:lnTo>
                  <a:lnTo>
                    <a:pt x="179997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76405" y="188267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79908"/>
                  </a:moveTo>
                  <a:lnTo>
                    <a:pt x="6426" y="132081"/>
                  </a:lnTo>
                  <a:lnTo>
                    <a:pt x="24562" y="89105"/>
                  </a:lnTo>
                  <a:lnTo>
                    <a:pt x="52693" y="52693"/>
                  </a:lnTo>
                  <a:lnTo>
                    <a:pt x="89105" y="24562"/>
                  </a:lnTo>
                  <a:lnTo>
                    <a:pt x="132081" y="6426"/>
                  </a:lnTo>
                  <a:lnTo>
                    <a:pt x="179908" y="0"/>
                  </a:lnTo>
                  <a:lnTo>
                    <a:pt x="227734" y="6426"/>
                  </a:lnTo>
                  <a:lnTo>
                    <a:pt x="270711" y="24562"/>
                  </a:lnTo>
                  <a:lnTo>
                    <a:pt x="307122" y="52693"/>
                  </a:lnTo>
                  <a:lnTo>
                    <a:pt x="335253" y="89105"/>
                  </a:lnTo>
                  <a:lnTo>
                    <a:pt x="353389" y="132081"/>
                  </a:lnTo>
                  <a:lnTo>
                    <a:pt x="359816" y="179908"/>
                  </a:lnTo>
                  <a:lnTo>
                    <a:pt x="353389" y="227734"/>
                  </a:lnTo>
                  <a:lnTo>
                    <a:pt x="335253" y="270711"/>
                  </a:lnTo>
                  <a:lnTo>
                    <a:pt x="307122" y="307122"/>
                  </a:lnTo>
                  <a:lnTo>
                    <a:pt x="270711" y="335253"/>
                  </a:lnTo>
                  <a:lnTo>
                    <a:pt x="227734" y="353389"/>
                  </a:lnTo>
                  <a:lnTo>
                    <a:pt x="179908" y="359816"/>
                  </a:lnTo>
                  <a:lnTo>
                    <a:pt x="132081" y="353389"/>
                  </a:lnTo>
                  <a:lnTo>
                    <a:pt x="89105" y="335253"/>
                  </a:lnTo>
                  <a:lnTo>
                    <a:pt x="52693" y="307122"/>
                  </a:lnTo>
                  <a:lnTo>
                    <a:pt x="24562" y="270711"/>
                  </a:lnTo>
                  <a:lnTo>
                    <a:pt x="6426" y="227734"/>
                  </a:lnTo>
                  <a:lnTo>
                    <a:pt x="0" y="179908"/>
                  </a:lnTo>
                  <a:close/>
                </a:path>
              </a:pathLst>
            </a:custGeom>
            <a:ln w="327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736455" y="1889184"/>
              <a:ext cx="685165" cy="330200"/>
            </a:xfrm>
            <a:custGeom>
              <a:avLst/>
              <a:gdLst/>
              <a:ahLst/>
              <a:cxnLst/>
              <a:rect l="l" t="t" r="r" b="b"/>
              <a:pathLst>
                <a:path w="685164" h="330200">
                  <a:moveTo>
                    <a:pt x="684822" y="0"/>
                  </a:moveTo>
                  <a:lnTo>
                    <a:pt x="0" y="0"/>
                  </a:lnTo>
                  <a:lnTo>
                    <a:pt x="0" y="330149"/>
                  </a:lnTo>
                  <a:lnTo>
                    <a:pt x="684822" y="330149"/>
                  </a:lnTo>
                  <a:lnTo>
                    <a:pt x="6848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515821" y="1956411"/>
            <a:ext cx="853966" cy="195745"/>
          </a:xfrm>
          <a:prstGeom prst="rect">
            <a:avLst/>
          </a:prstGeom>
        </p:spPr>
        <p:txBody>
          <a:bodyPr vert="horz" wrap="square" lIns="0" tIns="12585" rIns="0" bIns="0" rtlCol="0">
            <a:spAutoFit/>
          </a:bodyPr>
          <a:lstStyle/>
          <a:p>
            <a:pPr marL="12587" marR="0" lvl="0" indent="0" defTabSz="91440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558" algn="l"/>
              </a:tabLst>
              <a:defRPr/>
            </a:pPr>
            <a:r>
              <a:rPr kumimoji="0" sz="1189" b="1" i="0" u="none" strike="noStrike" kern="0" cap="none" spc="-5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2</a:t>
            </a:r>
            <a:r>
              <a:rPr kumimoji="0" sz="118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	</a:t>
            </a:r>
            <a:r>
              <a:rPr kumimoji="0" sz="1189" b="1" i="0" u="none" strike="noStrike" kern="0" cap="none" spc="-10" normalizeH="0" baseline="0" noProof="0" dirty="0">
                <a:ln>
                  <a:noFill/>
                </a:ln>
                <a:solidFill>
                  <a:srgbClr val="B68150"/>
                </a:solidFill>
                <a:effectLst/>
                <a:uLnTx/>
                <a:uFillTx/>
                <a:latin typeface="Montserrat SemiBold"/>
                <a:cs typeface="Montserrat SemiBold"/>
              </a:rPr>
              <a:t>AVOID</a:t>
            </a:r>
            <a:endParaRPr kumimoji="0" sz="118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cs typeface="Montserrat SemiBold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538654" y="1880169"/>
            <a:ext cx="1360558" cy="389542"/>
            <a:chOff x="5540387" y="1866168"/>
            <a:chExt cx="1372870" cy="393065"/>
          </a:xfrm>
        </p:grpSpPr>
        <p:sp>
          <p:nvSpPr>
            <p:cNvPr id="17" name="object 17"/>
            <p:cNvSpPr/>
            <p:nvPr/>
          </p:nvSpPr>
          <p:spPr>
            <a:xfrm>
              <a:off x="5556897" y="188268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997" y="0"/>
                  </a:move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6430" y="227849"/>
                  </a:lnTo>
                  <a:lnTo>
                    <a:pt x="24576" y="270847"/>
                  </a:lnTo>
                  <a:lnTo>
                    <a:pt x="52722" y="307276"/>
                  </a:lnTo>
                  <a:lnTo>
                    <a:pt x="89152" y="335420"/>
                  </a:lnTo>
                  <a:lnTo>
                    <a:pt x="132149" y="353564"/>
                  </a:lnTo>
                  <a:lnTo>
                    <a:pt x="179997" y="359994"/>
                  </a:lnTo>
                  <a:lnTo>
                    <a:pt x="227849" y="353564"/>
                  </a:lnTo>
                  <a:lnTo>
                    <a:pt x="270847" y="335420"/>
                  </a:lnTo>
                  <a:lnTo>
                    <a:pt x="307276" y="307276"/>
                  </a:lnTo>
                  <a:lnTo>
                    <a:pt x="335420" y="270847"/>
                  </a:lnTo>
                  <a:lnTo>
                    <a:pt x="353564" y="227849"/>
                  </a:lnTo>
                  <a:lnTo>
                    <a:pt x="359994" y="179997"/>
                  </a:lnTo>
                  <a:lnTo>
                    <a:pt x="353564" y="132144"/>
                  </a:lnTo>
                  <a:lnTo>
                    <a:pt x="335420" y="89146"/>
                  </a:lnTo>
                  <a:lnTo>
                    <a:pt x="307276" y="52717"/>
                  </a:lnTo>
                  <a:lnTo>
                    <a:pt x="270847" y="24573"/>
                  </a:lnTo>
                  <a:lnTo>
                    <a:pt x="227849" y="6429"/>
                  </a:lnTo>
                  <a:lnTo>
                    <a:pt x="179997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556897" y="188267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79908"/>
                  </a:moveTo>
                  <a:lnTo>
                    <a:pt x="6426" y="132081"/>
                  </a:lnTo>
                  <a:lnTo>
                    <a:pt x="24562" y="89105"/>
                  </a:lnTo>
                  <a:lnTo>
                    <a:pt x="52693" y="52693"/>
                  </a:lnTo>
                  <a:lnTo>
                    <a:pt x="89105" y="24562"/>
                  </a:lnTo>
                  <a:lnTo>
                    <a:pt x="132081" y="6426"/>
                  </a:lnTo>
                  <a:lnTo>
                    <a:pt x="179908" y="0"/>
                  </a:lnTo>
                  <a:lnTo>
                    <a:pt x="227734" y="6426"/>
                  </a:lnTo>
                  <a:lnTo>
                    <a:pt x="270711" y="24562"/>
                  </a:lnTo>
                  <a:lnTo>
                    <a:pt x="307122" y="52693"/>
                  </a:lnTo>
                  <a:lnTo>
                    <a:pt x="335253" y="89105"/>
                  </a:lnTo>
                  <a:lnTo>
                    <a:pt x="353389" y="132081"/>
                  </a:lnTo>
                  <a:lnTo>
                    <a:pt x="359816" y="179908"/>
                  </a:lnTo>
                  <a:lnTo>
                    <a:pt x="353389" y="227734"/>
                  </a:lnTo>
                  <a:lnTo>
                    <a:pt x="335253" y="270711"/>
                  </a:lnTo>
                  <a:lnTo>
                    <a:pt x="307122" y="307122"/>
                  </a:lnTo>
                  <a:lnTo>
                    <a:pt x="270711" y="335253"/>
                  </a:lnTo>
                  <a:lnTo>
                    <a:pt x="227734" y="353389"/>
                  </a:lnTo>
                  <a:lnTo>
                    <a:pt x="179908" y="359816"/>
                  </a:lnTo>
                  <a:lnTo>
                    <a:pt x="132081" y="353389"/>
                  </a:lnTo>
                  <a:lnTo>
                    <a:pt x="89105" y="335253"/>
                  </a:lnTo>
                  <a:lnTo>
                    <a:pt x="52693" y="307122"/>
                  </a:lnTo>
                  <a:lnTo>
                    <a:pt x="24562" y="270711"/>
                  </a:lnTo>
                  <a:lnTo>
                    <a:pt x="6426" y="227734"/>
                  </a:lnTo>
                  <a:lnTo>
                    <a:pt x="0" y="179908"/>
                  </a:lnTo>
                  <a:close/>
                </a:path>
              </a:pathLst>
            </a:custGeom>
            <a:ln w="327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916949" y="1889184"/>
              <a:ext cx="996315" cy="330200"/>
            </a:xfrm>
            <a:custGeom>
              <a:avLst/>
              <a:gdLst/>
              <a:ahLst/>
              <a:cxnLst/>
              <a:rect l="l" t="t" r="r" b="b"/>
              <a:pathLst>
                <a:path w="996315" h="330200">
                  <a:moveTo>
                    <a:pt x="996315" y="0"/>
                  </a:moveTo>
                  <a:lnTo>
                    <a:pt x="0" y="0"/>
                  </a:lnTo>
                  <a:lnTo>
                    <a:pt x="0" y="330149"/>
                  </a:lnTo>
                  <a:lnTo>
                    <a:pt x="996315" y="330149"/>
                  </a:lnTo>
                  <a:lnTo>
                    <a:pt x="996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676764" y="1956411"/>
            <a:ext cx="1168623" cy="195745"/>
          </a:xfrm>
          <a:prstGeom prst="rect">
            <a:avLst/>
          </a:prstGeom>
        </p:spPr>
        <p:txBody>
          <a:bodyPr vert="horz" wrap="square" lIns="0" tIns="12585" rIns="0" bIns="0" rtlCol="0">
            <a:spAutoFit/>
          </a:bodyPr>
          <a:lstStyle/>
          <a:p>
            <a:pPr marL="12587" marR="0" lvl="0" indent="0" defTabSz="91440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>
                <a:tab pos="316558" algn="l"/>
              </a:tabLst>
              <a:defRPr/>
            </a:pPr>
            <a:r>
              <a:rPr kumimoji="0" sz="1189" b="1" i="0" u="none" strike="noStrike" kern="0" cap="none" spc="-5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3</a:t>
            </a:r>
            <a:r>
              <a:rPr kumimoji="0" sz="118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	</a:t>
            </a:r>
            <a:r>
              <a:rPr kumimoji="0" sz="1189" b="1" i="0" u="none" strike="noStrike" kern="0" cap="none" spc="-10" normalizeH="0" baseline="0" noProof="0" dirty="0">
                <a:ln>
                  <a:noFill/>
                </a:ln>
                <a:solidFill>
                  <a:srgbClr val="B68150"/>
                </a:solidFill>
                <a:effectLst/>
                <a:uLnTx/>
                <a:uFillTx/>
                <a:latin typeface="Montserrat SemiBold"/>
                <a:cs typeface="Montserrat SemiBold"/>
              </a:rPr>
              <a:t>TRANSFER</a:t>
            </a:r>
            <a:endParaRPr kumimoji="0" sz="11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cs typeface="Montserrat SemiBold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739560" y="1880302"/>
            <a:ext cx="1120165" cy="389542"/>
            <a:chOff x="7761208" y="1866302"/>
            <a:chExt cx="1130300" cy="393065"/>
          </a:xfrm>
        </p:grpSpPr>
        <p:sp>
          <p:nvSpPr>
            <p:cNvPr id="22" name="object 22"/>
            <p:cNvSpPr/>
            <p:nvPr/>
          </p:nvSpPr>
          <p:spPr>
            <a:xfrm>
              <a:off x="7777584" y="188268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997" y="0"/>
                  </a:moveTo>
                  <a:lnTo>
                    <a:pt x="132149" y="6429"/>
                  </a:lnTo>
                  <a:lnTo>
                    <a:pt x="89152" y="24573"/>
                  </a:lnTo>
                  <a:lnTo>
                    <a:pt x="52722" y="52717"/>
                  </a:lnTo>
                  <a:lnTo>
                    <a:pt x="24576" y="89146"/>
                  </a:lnTo>
                  <a:lnTo>
                    <a:pt x="6430" y="132144"/>
                  </a:lnTo>
                  <a:lnTo>
                    <a:pt x="0" y="179997"/>
                  </a:lnTo>
                  <a:lnTo>
                    <a:pt x="6430" y="227849"/>
                  </a:lnTo>
                  <a:lnTo>
                    <a:pt x="24576" y="270847"/>
                  </a:lnTo>
                  <a:lnTo>
                    <a:pt x="52722" y="307276"/>
                  </a:lnTo>
                  <a:lnTo>
                    <a:pt x="89152" y="335420"/>
                  </a:lnTo>
                  <a:lnTo>
                    <a:pt x="132149" y="353564"/>
                  </a:lnTo>
                  <a:lnTo>
                    <a:pt x="179997" y="359994"/>
                  </a:lnTo>
                  <a:lnTo>
                    <a:pt x="227849" y="353564"/>
                  </a:lnTo>
                  <a:lnTo>
                    <a:pt x="270847" y="335420"/>
                  </a:lnTo>
                  <a:lnTo>
                    <a:pt x="307276" y="307276"/>
                  </a:lnTo>
                  <a:lnTo>
                    <a:pt x="335420" y="270847"/>
                  </a:lnTo>
                  <a:lnTo>
                    <a:pt x="353564" y="227849"/>
                  </a:lnTo>
                  <a:lnTo>
                    <a:pt x="359994" y="179997"/>
                  </a:lnTo>
                  <a:lnTo>
                    <a:pt x="353564" y="132144"/>
                  </a:lnTo>
                  <a:lnTo>
                    <a:pt x="335420" y="89146"/>
                  </a:lnTo>
                  <a:lnTo>
                    <a:pt x="307276" y="52717"/>
                  </a:lnTo>
                  <a:lnTo>
                    <a:pt x="270847" y="24573"/>
                  </a:lnTo>
                  <a:lnTo>
                    <a:pt x="227849" y="6429"/>
                  </a:lnTo>
                  <a:lnTo>
                    <a:pt x="179997" y="0"/>
                  </a:lnTo>
                  <a:close/>
                </a:path>
              </a:pathLst>
            </a:custGeom>
            <a:solidFill>
              <a:srgbClr val="B6815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777584" y="1882678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79908"/>
                  </a:moveTo>
                  <a:lnTo>
                    <a:pt x="6426" y="132081"/>
                  </a:lnTo>
                  <a:lnTo>
                    <a:pt x="24562" y="89105"/>
                  </a:lnTo>
                  <a:lnTo>
                    <a:pt x="52693" y="52693"/>
                  </a:lnTo>
                  <a:lnTo>
                    <a:pt x="89105" y="24562"/>
                  </a:lnTo>
                  <a:lnTo>
                    <a:pt x="132081" y="6426"/>
                  </a:lnTo>
                  <a:lnTo>
                    <a:pt x="179908" y="0"/>
                  </a:lnTo>
                  <a:lnTo>
                    <a:pt x="227734" y="6426"/>
                  </a:lnTo>
                  <a:lnTo>
                    <a:pt x="270711" y="24562"/>
                  </a:lnTo>
                  <a:lnTo>
                    <a:pt x="307122" y="52693"/>
                  </a:lnTo>
                  <a:lnTo>
                    <a:pt x="335253" y="89105"/>
                  </a:lnTo>
                  <a:lnTo>
                    <a:pt x="353389" y="132081"/>
                  </a:lnTo>
                  <a:lnTo>
                    <a:pt x="359816" y="179908"/>
                  </a:lnTo>
                  <a:lnTo>
                    <a:pt x="353389" y="227734"/>
                  </a:lnTo>
                  <a:lnTo>
                    <a:pt x="335253" y="270711"/>
                  </a:lnTo>
                  <a:lnTo>
                    <a:pt x="307122" y="307122"/>
                  </a:lnTo>
                  <a:lnTo>
                    <a:pt x="270711" y="335253"/>
                  </a:lnTo>
                  <a:lnTo>
                    <a:pt x="227734" y="353389"/>
                  </a:lnTo>
                  <a:lnTo>
                    <a:pt x="179908" y="359816"/>
                  </a:lnTo>
                  <a:lnTo>
                    <a:pt x="132081" y="353389"/>
                  </a:lnTo>
                  <a:lnTo>
                    <a:pt x="89105" y="335253"/>
                  </a:lnTo>
                  <a:lnTo>
                    <a:pt x="52693" y="307122"/>
                  </a:lnTo>
                  <a:lnTo>
                    <a:pt x="24562" y="270711"/>
                  </a:lnTo>
                  <a:lnTo>
                    <a:pt x="6426" y="227734"/>
                  </a:lnTo>
                  <a:lnTo>
                    <a:pt x="0" y="179908"/>
                  </a:lnTo>
                  <a:close/>
                </a:path>
              </a:pathLst>
            </a:custGeom>
            <a:ln w="327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137635" y="1889184"/>
              <a:ext cx="753745" cy="330200"/>
            </a:xfrm>
            <a:custGeom>
              <a:avLst/>
              <a:gdLst/>
              <a:ahLst/>
              <a:cxnLst/>
              <a:rect l="l" t="t" r="r" b="b"/>
              <a:pathLst>
                <a:path w="753745" h="330200">
                  <a:moveTo>
                    <a:pt x="753732" y="0"/>
                  </a:moveTo>
                  <a:lnTo>
                    <a:pt x="0" y="0"/>
                  </a:lnTo>
                  <a:lnTo>
                    <a:pt x="0" y="330149"/>
                  </a:lnTo>
                  <a:lnTo>
                    <a:pt x="753732" y="330149"/>
                  </a:lnTo>
                  <a:lnTo>
                    <a:pt x="753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870457" y="1956411"/>
            <a:ext cx="923190" cy="195745"/>
          </a:xfrm>
          <a:prstGeom prst="rect">
            <a:avLst/>
          </a:prstGeom>
        </p:spPr>
        <p:txBody>
          <a:bodyPr vert="horz" wrap="square" lIns="0" tIns="12585" rIns="0" bIns="0" rtlCol="0">
            <a:spAutoFit/>
          </a:bodyPr>
          <a:lstStyle/>
          <a:p>
            <a:pPr marL="12587" marR="0" lvl="0" indent="0" defTabSz="91440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3479" algn="l"/>
              </a:tabLst>
              <a:defRPr/>
            </a:pPr>
            <a:r>
              <a:rPr kumimoji="0" sz="1189" b="1" i="0" u="none" strike="noStrike" kern="0" cap="none" spc="-5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4</a:t>
            </a:r>
            <a:r>
              <a:rPr kumimoji="0" sz="118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cs typeface="Montserrat SemiBold"/>
              </a:rPr>
              <a:t>	</a:t>
            </a:r>
            <a:r>
              <a:rPr kumimoji="0" sz="1189" b="1" i="0" u="none" strike="noStrike" kern="0" cap="none" spc="-10" normalizeH="0" baseline="0" noProof="0" dirty="0">
                <a:ln>
                  <a:noFill/>
                </a:ln>
                <a:solidFill>
                  <a:srgbClr val="B68150"/>
                </a:solidFill>
                <a:effectLst/>
                <a:uLnTx/>
                <a:uFillTx/>
                <a:latin typeface="Montserrat SemiBold"/>
                <a:cs typeface="Montserrat SemiBold"/>
              </a:rPr>
              <a:t>RETAIN</a:t>
            </a:r>
            <a:endParaRPr kumimoji="0" sz="11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/>
              <a:cs typeface="Montserrat SemiBold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1569" y="2074913"/>
            <a:ext cx="270603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2486" y="0"/>
                </a:lnTo>
              </a:path>
            </a:pathLst>
          </a:custGeom>
          <a:ln w="15866">
            <a:solidFill>
              <a:srgbClr val="B6815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D9277FC-35F2-55B0-14C9-887BD998A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0" y="2594464"/>
            <a:ext cx="9386940" cy="41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92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 sentences" id="{3B76C2FD-9115-DC40-9106-DE47FBA948E3}" vid="{8B20D519-A167-0241-B075-91AF3278B7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1501204E0E8546970714FFE872A97A" ma:contentTypeVersion="20" ma:contentTypeDescription="Create a new document." ma:contentTypeScope="" ma:versionID="c571dcd68f504901106bdc9b47a6c684">
  <xsd:schema xmlns:xsd="http://www.w3.org/2001/XMLSchema" xmlns:xs="http://www.w3.org/2001/XMLSchema" xmlns:p="http://schemas.microsoft.com/office/2006/metadata/properties" xmlns:ns1="http://schemas.microsoft.com/sharepoint/v3" xmlns:ns2="754c8679-8c3b-4cb4-ba22-a8d7dbdfdbb4" xmlns:ns3="6e81a57f-e398-47b6-98fd-f6700c6fb7fe" xmlns:ns4="f3b6e03b-ad32-48bd-b642-fb933687addb" targetNamespace="http://schemas.microsoft.com/office/2006/metadata/properties" ma:root="true" ma:fieldsID="916f98b719463c51256e1fbc4e8967e7" ns1:_="" ns2:_="" ns3:_="" ns4:_="">
    <xsd:import namespace="http://schemas.microsoft.com/sharepoint/v3"/>
    <xsd:import namespace="754c8679-8c3b-4cb4-ba22-a8d7dbdfdbb4"/>
    <xsd:import namespace="6e81a57f-e398-47b6-98fd-f6700c6fb7fe"/>
    <xsd:import namespace="f3b6e03b-ad32-48bd-b642-fb933687ad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c8679-8c3b-4cb4-ba22-a8d7dbdfd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37edb66-2f33-4c2f-9104-9fe18fb1b6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1a57f-e398-47b6-98fd-f6700c6fb7f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b6e03b-ad32-48bd-b642-fb933687add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f392f10-55a8-44cb-a09c-740ac177dd52}" ma:internalName="TaxCatchAll" ma:showField="CatchAllData" ma:web="f3b6e03b-ad32-48bd-b642-fb933687ad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b6e03b-ad32-48bd-b642-fb933687addb" xsi:nil="true"/>
    <lcf76f155ced4ddcb4097134ff3c332f xmlns="754c8679-8c3b-4cb4-ba22-a8d7dbdfdbb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CCF786C-5157-4B9E-9E89-1EF51D8F47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0B39C4-70BD-4ED1-9BAE-D813695C7A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4c8679-8c3b-4cb4-ba22-a8d7dbdfdbb4"/>
    <ds:schemaRef ds:uri="6e81a57f-e398-47b6-98fd-f6700c6fb7fe"/>
    <ds:schemaRef ds:uri="f3b6e03b-ad32-48bd-b642-fb933687ad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934A01-E47F-4FFD-B0AC-61CD07721D00}">
  <ds:schemaRefs>
    <ds:schemaRef ds:uri="http://schemas.microsoft.com/office/2006/metadata/properties"/>
    <ds:schemaRef ds:uri="http://schemas.microsoft.com/office/infopath/2007/PartnerControls"/>
    <ds:schemaRef ds:uri="f3b6e03b-ad32-48bd-b642-fb933687addb"/>
    <ds:schemaRef ds:uri="754c8679-8c3b-4cb4-ba22-a8d7dbdfdbb4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5983</TotalTime>
  <Words>65</Words>
  <Application>Microsoft Office PowerPoint</Application>
  <PresentationFormat>Custom</PresentationFormat>
  <Paragraphs>21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Montserrat ExtraLight</vt:lpstr>
      <vt:lpstr>Montserrat Medium</vt:lpstr>
      <vt:lpstr>Montserrat SemiBold</vt:lpstr>
      <vt:lpstr>Office Theme</vt:lpstr>
      <vt:lpstr>1_Office Theme</vt:lpstr>
      <vt:lpstr>PowerPoint Presentation</vt:lpstr>
      <vt:lpstr>Advocacy Program </vt:lpstr>
      <vt:lpstr>Stewardship Family Board Role</vt:lpstr>
      <vt:lpstr>Advocacy </vt:lpstr>
      <vt:lpstr>How to think about your capital</vt:lpstr>
      <vt:lpstr>Advocate Role: Script</vt:lpstr>
      <vt:lpstr>Why an Advocate? </vt:lpstr>
      <vt:lpstr>Confidence &amp; Capability </vt:lpstr>
      <vt:lpstr>Advocacy-Risk management</vt:lpstr>
      <vt:lpstr>Advocacy 1.5 Hour Fortnightly Agenda </vt:lpstr>
      <vt:lpstr>PowerPoint Presentation</vt:lpstr>
      <vt:lpstr>Stewardship Role: Family Board Example</vt:lpstr>
      <vt:lpstr>Yearly Agenda- Advocacy Program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makes a Great Life</dc:title>
  <dc:creator>Carolyn Bryant</dc:creator>
  <cp:lastModifiedBy>Carolyn Bryant</cp:lastModifiedBy>
  <cp:revision>19</cp:revision>
  <dcterms:created xsi:type="dcterms:W3CDTF">2022-11-03T04:38:14Z</dcterms:created>
  <dcterms:modified xsi:type="dcterms:W3CDTF">2025-03-26T05:38:49Z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2022-08-19T00:00:00Z</vt:filetime>
  </property>
  <property fmtid="{D5CDD505-2E9C-101B-9397-08002B2CF9AE}" pid="3" name="LastSaved">
    <vt:filetime>2022-11-03T00:00:00Z</vt:filetime>
  </property>
  <property fmtid="{D5CDD505-2E9C-101B-9397-08002B2CF9AE}" pid="4" name="Producer">
    <vt:lpwstr>macOS Version 10.15.7 (Build 19H1824) Quartz PDFContext</vt:lpwstr>
  </property>
  <property fmtid="{D5CDD505-2E9C-101B-9397-08002B2CF9AE}" pid="5" name="ContentTypeId">
    <vt:lpwstr>0x0101000D1501204E0E8546970714FFE872A97A</vt:lpwstr>
  </property>
  <property fmtid="{D5CDD505-2E9C-101B-9397-08002B2CF9AE}" pid="6" name="MediaServiceImageTags">
    <vt:lpwstr/>
  </property>
</Properties>
</file>