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388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>
      <p:cViewPr varScale="1">
        <p:scale>
          <a:sx n="104" d="100"/>
          <a:sy n="104" d="100"/>
        </p:scale>
        <p:origin x="124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B7644-2493-2241-BDC4-66C24A3177B4}" type="datetimeFigureOut">
              <a:rPr lang="en-NL" smtClean="0"/>
              <a:t>03/19/2025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E3666-A679-C247-8DAA-D73434D08B0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2389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F77BD-321F-7347-A414-3DE30EA034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3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759" y="1070509"/>
            <a:ext cx="6530024" cy="443595"/>
          </a:xfrm>
          <a:prstGeom prst="rect">
            <a:avLst/>
          </a:prstGeom>
        </p:spPr>
        <p:txBody>
          <a:bodyPr vert="horz" wrap="square" lIns="0" tIns="12585" rIns="0" bIns="0" rtlCol="0">
            <a:spAutoFit/>
          </a:bodyPr>
          <a:lstStyle/>
          <a:p>
            <a:pPr marL="12587" rtl="0">
              <a:spcBef>
                <a:spcPts val="99"/>
              </a:spcBef>
            </a:pPr>
            <a:r>
              <a:rPr lang="en-AU" spc="-10" dirty="0"/>
              <a:t>Confidence Levels</a:t>
            </a:r>
            <a:endParaRPr spc="-1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20D09-DC2A-9CCC-FA68-31EF4B642C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458" y="1426137"/>
            <a:ext cx="9137442" cy="589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9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9A1803-2C5E-4A7F-91BA-285A178B2697}"/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3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Confidence Levels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Carolyn Bryant</cp:lastModifiedBy>
  <cp:revision>5</cp:revision>
  <dcterms:created xsi:type="dcterms:W3CDTF">2022-11-03T04:38:14Z</dcterms:created>
  <dcterms:modified xsi:type="dcterms:W3CDTF">2025-03-19T09:31:39Z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