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256" r:id="rId5"/>
  </p:sldIdLst>
  <p:sldSz cx="10693400" cy="7556500"/>
  <p:notesSz cx="10693400" cy="7556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075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olyn Bryant" userId="4fe4de5a-9b69-40ba-b264-41cad4362eb3" providerId="ADAL" clId="{A33A5143-CB0D-45A2-BB34-CC7BDDD48805}"/>
    <pc:docChg chg="modSld">
      <pc:chgData name="Carolyn Bryant" userId="4fe4de5a-9b69-40ba-b264-41cad4362eb3" providerId="ADAL" clId="{A33A5143-CB0D-45A2-BB34-CC7BDDD48805}" dt="2025-02-25T04:56:01.640" v="0" actId="6549"/>
      <pc:docMkLst>
        <pc:docMk/>
      </pc:docMkLst>
      <pc:sldChg chg="modSp mod">
        <pc:chgData name="Carolyn Bryant" userId="4fe4de5a-9b69-40ba-b264-41cad4362eb3" providerId="ADAL" clId="{A33A5143-CB0D-45A2-BB34-CC7BDDD48805}" dt="2025-02-25T04:56:01.640" v="0" actId="6549"/>
        <pc:sldMkLst>
          <pc:docMk/>
          <pc:sldMk cId="0" sldId="256"/>
        </pc:sldMkLst>
        <pc:spChg chg="mod">
          <ac:chgData name="Carolyn Bryant" userId="4fe4de5a-9b69-40ba-b264-41cad4362eb3" providerId="ADAL" clId="{A33A5143-CB0D-45A2-BB34-CC7BDDD48805}" dt="2025-02-25T04:56:01.640" v="0" actId="6549"/>
          <ac:spMkLst>
            <pc:docMk/>
            <pc:sldMk cId="0" sldId="256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777FD8-02BC-42F4-809C-AC0F2377C3C1}" type="datetimeFigureOut">
              <a:rPr lang="en-AU" smtClean="0"/>
              <a:t>25/02/2025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41713" y="944563"/>
            <a:ext cx="3609975" cy="2551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69975" y="3636963"/>
            <a:ext cx="8553450" cy="29749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17708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57900" y="717708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E46EF3-FA68-4E51-8FC1-A8626BE908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2141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E46EF3-FA68-4E51-8FC1-A8626BE908F5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6001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16075"/>
            <a:ext cx="9624060" cy="498729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414"/>
            <a:ext cx="859155" cy="0"/>
          </a:xfrm>
          <a:custGeom>
            <a:avLst/>
            <a:gdLst/>
            <a:ahLst/>
            <a:cxnLst/>
            <a:rect l="l" t="t" r="r" b="b"/>
            <a:pathLst>
              <a:path w="859155">
                <a:moveTo>
                  <a:pt x="0" y="0"/>
                </a:moveTo>
                <a:lnTo>
                  <a:pt x="859147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0711" y="855354"/>
            <a:ext cx="140487" cy="140487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0987" y="1002434"/>
            <a:ext cx="0" cy="6554470"/>
          </a:xfrm>
          <a:custGeom>
            <a:avLst/>
            <a:gdLst/>
            <a:ahLst/>
            <a:cxnLst/>
            <a:rect l="l" t="t" r="r" b="b"/>
            <a:pathLst>
              <a:path h="6554470">
                <a:moveTo>
                  <a:pt x="0" y="6554065"/>
                </a:moveTo>
                <a:lnTo>
                  <a:pt x="0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0916"/>
            <a:ext cx="9297035" cy="0"/>
          </a:xfrm>
          <a:custGeom>
            <a:avLst/>
            <a:gdLst/>
            <a:ahLst/>
            <a:cxnLst/>
            <a:rect l="l" t="t" r="r" b="b"/>
            <a:pathLst>
              <a:path w="9297035">
                <a:moveTo>
                  <a:pt x="0" y="0"/>
                </a:moveTo>
                <a:lnTo>
                  <a:pt x="9296973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348290" y="710916"/>
            <a:ext cx="345440" cy="0"/>
          </a:xfrm>
          <a:custGeom>
            <a:avLst/>
            <a:gdLst/>
            <a:ahLst/>
            <a:cxnLst/>
            <a:rect l="l" t="t" r="r" b="b"/>
            <a:pathLst>
              <a:path w="345440">
                <a:moveTo>
                  <a:pt x="0" y="0"/>
                </a:moveTo>
                <a:lnTo>
                  <a:pt x="345110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490581" y="627917"/>
            <a:ext cx="133705" cy="166001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720559" y="630661"/>
            <a:ext cx="180340" cy="160502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009551" y="630665"/>
            <a:ext cx="147497" cy="160502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78276" y="1077354"/>
            <a:ext cx="375920" cy="340995"/>
          </a:xfrm>
          <a:custGeom>
            <a:avLst/>
            <a:gdLst/>
            <a:ahLst/>
            <a:cxnLst/>
            <a:rect l="l" t="t" r="r" b="b"/>
            <a:pathLst>
              <a:path w="375920" h="340994">
                <a:moveTo>
                  <a:pt x="167025" y="0"/>
                </a:moveTo>
                <a:lnTo>
                  <a:pt x="122183" y="0"/>
                </a:lnTo>
                <a:lnTo>
                  <a:pt x="79060" y="13673"/>
                </a:lnTo>
                <a:lnTo>
                  <a:pt x="41093" y="41019"/>
                </a:lnTo>
                <a:lnTo>
                  <a:pt x="13697" y="78918"/>
                </a:lnTo>
                <a:lnTo>
                  <a:pt x="0" y="121961"/>
                </a:lnTo>
                <a:lnTo>
                  <a:pt x="0" y="166717"/>
                </a:lnTo>
                <a:lnTo>
                  <a:pt x="13697" y="209756"/>
                </a:lnTo>
                <a:lnTo>
                  <a:pt x="41093" y="247648"/>
                </a:lnTo>
                <a:lnTo>
                  <a:pt x="117115" y="323518"/>
                </a:lnTo>
                <a:lnTo>
                  <a:pt x="158974" y="340828"/>
                </a:lnTo>
                <a:lnTo>
                  <a:pt x="170612" y="339694"/>
                </a:lnTo>
                <a:lnTo>
                  <a:pt x="208264" y="314500"/>
                </a:lnTo>
                <a:lnTo>
                  <a:pt x="218181" y="281735"/>
                </a:lnTo>
                <a:lnTo>
                  <a:pt x="217044" y="270124"/>
                </a:lnTo>
                <a:lnTo>
                  <a:pt x="183866" y="223023"/>
                </a:lnTo>
                <a:lnTo>
                  <a:pt x="180539" y="260209"/>
                </a:lnTo>
                <a:lnTo>
                  <a:pt x="187232" y="270278"/>
                </a:lnTo>
                <a:lnTo>
                  <a:pt x="174786" y="309015"/>
                </a:lnTo>
                <a:lnTo>
                  <a:pt x="167127" y="312177"/>
                </a:lnTo>
                <a:lnTo>
                  <a:pt x="150833" y="312177"/>
                </a:lnTo>
                <a:lnTo>
                  <a:pt x="143163" y="309015"/>
                </a:lnTo>
                <a:lnTo>
                  <a:pt x="61375" y="227392"/>
                </a:lnTo>
                <a:lnTo>
                  <a:pt x="35564" y="188551"/>
                </a:lnTo>
                <a:lnTo>
                  <a:pt x="26961" y="144329"/>
                </a:lnTo>
                <a:lnTo>
                  <a:pt x="35564" y="100110"/>
                </a:lnTo>
                <a:lnTo>
                  <a:pt x="61375" y="61276"/>
                </a:lnTo>
                <a:lnTo>
                  <a:pt x="100287" y="35516"/>
                </a:lnTo>
                <a:lnTo>
                  <a:pt x="144598" y="26929"/>
                </a:lnTo>
                <a:lnTo>
                  <a:pt x="188908" y="35516"/>
                </a:lnTo>
                <a:lnTo>
                  <a:pt x="227821" y="61276"/>
                </a:lnTo>
                <a:lnTo>
                  <a:pt x="337295" y="170534"/>
                </a:lnTo>
                <a:lnTo>
                  <a:pt x="344431" y="181278"/>
                </a:lnTo>
                <a:lnTo>
                  <a:pt x="346810" y="193508"/>
                </a:lnTo>
                <a:lnTo>
                  <a:pt x="344431" y="205738"/>
                </a:lnTo>
                <a:lnTo>
                  <a:pt x="337295" y="216483"/>
                </a:lnTo>
                <a:lnTo>
                  <a:pt x="331681" y="222083"/>
                </a:lnTo>
                <a:lnTo>
                  <a:pt x="331681" y="231138"/>
                </a:lnTo>
                <a:lnTo>
                  <a:pt x="342895" y="242327"/>
                </a:lnTo>
                <a:lnTo>
                  <a:pt x="351976" y="242327"/>
                </a:lnTo>
                <a:lnTo>
                  <a:pt x="374358" y="205523"/>
                </a:lnTo>
                <a:lnTo>
                  <a:pt x="375534" y="193508"/>
                </a:lnTo>
                <a:lnTo>
                  <a:pt x="374358" y="181487"/>
                </a:lnTo>
                <a:lnTo>
                  <a:pt x="248115" y="41019"/>
                </a:lnTo>
                <a:lnTo>
                  <a:pt x="210148" y="13673"/>
                </a:lnTo>
                <a:lnTo>
                  <a:pt x="167025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99166" y="1159455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50" y="0"/>
                </a:moveTo>
                <a:lnTo>
                  <a:pt x="181978" y="17310"/>
                </a:lnTo>
                <a:lnTo>
                  <a:pt x="164642" y="59093"/>
                </a:lnTo>
                <a:lnTo>
                  <a:pt x="165781" y="70708"/>
                </a:lnTo>
                <a:lnTo>
                  <a:pt x="169124" y="81718"/>
                </a:lnTo>
                <a:lnTo>
                  <a:pt x="174560" y="91861"/>
                </a:lnTo>
                <a:lnTo>
                  <a:pt x="181978" y="100876"/>
                </a:lnTo>
                <a:lnTo>
                  <a:pt x="198958" y="117830"/>
                </a:lnTo>
                <a:lnTo>
                  <a:pt x="208038" y="117817"/>
                </a:lnTo>
                <a:lnTo>
                  <a:pt x="219252" y="106654"/>
                </a:lnTo>
                <a:lnTo>
                  <a:pt x="219252" y="97574"/>
                </a:lnTo>
                <a:lnTo>
                  <a:pt x="196507" y="74866"/>
                </a:lnTo>
                <a:lnTo>
                  <a:pt x="193332" y="67221"/>
                </a:lnTo>
                <a:lnTo>
                  <a:pt x="193332" y="50965"/>
                </a:lnTo>
                <a:lnTo>
                  <a:pt x="196507" y="43319"/>
                </a:lnTo>
                <a:lnTo>
                  <a:pt x="208026" y="31813"/>
                </a:lnTo>
                <a:lnTo>
                  <a:pt x="215684" y="28651"/>
                </a:lnTo>
                <a:lnTo>
                  <a:pt x="231978" y="28651"/>
                </a:lnTo>
                <a:lnTo>
                  <a:pt x="239649" y="31813"/>
                </a:lnTo>
                <a:lnTo>
                  <a:pt x="321424" y="113436"/>
                </a:lnTo>
                <a:lnTo>
                  <a:pt x="347234" y="152277"/>
                </a:lnTo>
                <a:lnTo>
                  <a:pt x="355838" y="196499"/>
                </a:lnTo>
                <a:lnTo>
                  <a:pt x="347234" y="240718"/>
                </a:lnTo>
                <a:lnTo>
                  <a:pt x="321424" y="279552"/>
                </a:lnTo>
                <a:lnTo>
                  <a:pt x="282513" y="305312"/>
                </a:lnTo>
                <a:lnTo>
                  <a:pt x="238207" y="313899"/>
                </a:lnTo>
                <a:lnTo>
                  <a:pt x="193901" y="305312"/>
                </a:lnTo>
                <a:lnTo>
                  <a:pt x="154990" y="279552"/>
                </a:lnTo>
                <a:lnTo>
                  <a:pt x="38239" y="163017"/>
                </a:lnTo>
                <a:lnTo>
                  <a:pt x="31095" y="152278"/>
                </a:lnTo>
                <a:lnTo>
                  <a:pt x="28714" y="140047"/>
                </a:lnTo>
                <a:lnTo>
                  <a:pt x="31095" y="127814"/>
                </a:lnTo>
                <a:lnTo>
                  <a:pt x="38239" y="117068"/>
                </a:lnTo>
                <a:lnTo>
                  <a:pt x="43840" y="111480"/>
                </a:lnTo>
                <a:lnTo>
                  <a:pt x="43840" y="102412"/>
                </a:lnTo>
                <a:lnTo>
                  <a:pt x="4633" y="116644"/>
                </a:lnTo>
                <a:lnTo>
                  <a:pt x="0" y="140055"/>
                </a:lnTo>
                <a:lnTo>
                  <a:pt x="1176" y="152071"/>
                </a:lnTo>
                <a:lnTo>
                  <a:pt x="134708" y="299808"/>
                </a:lnTo>
                <a:lnTo>
                  <a:pt x="183103" y="331852"/>
                </a:lnTo>
                <a:lnTo>
                  <a:pt x="238213" y="342531"/>
                </a:lnTo>
                <a:lnTo>
                  <a:pt x="266191" y="339862"/>
                </a:lnTo>
                <a:lnTo>
                  <a:pt x="318790" y="318501"/>
                </a:lnTo>
                <a:lnTo>
                  <a:pt x="369127" y="261916"/>
                </a:lnTo>
                <a:lnTo>
                  <a:pt x="382824" y="218877"/>
                </a:lnTo>
                <a:lnTo>
                  <a:pt x="382824" y="174123"/>
                </a:lnTo>
                <a:lnTo>
                  <a:pt x="369127" y="131085"/>
                </a:lnTo>
                <a:lnTo>
                  <a:pt x="341731" y="93192"/>
                </a:lnTo>
                <a:lnTo>
                  <a:pt x="265709" y="17310"/>
                </a:lnTo>
                <a:lnTo>
                  <a:pt x="235487" y="1134"/>
                </a:lnTo>
                <a:lnTo>
                  <a:pt x="223850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455" y="1054100"/>
            <a:ext cx="3961129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03300" y="1035050"/>
            <a:ext cx="9296399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AU" sz="3200" dirty="0">
                <a:latin typeface="Montserrat SemiBold" pitchFamily="2" charset="0"/>
              </a:rPr>
              <a:t>Positioning –Significant Adviser</a:t>
            </a:r>
            <a:endParaRPr sz="3200" dirty="0">
              <a:latin typeface="Montserrat SemiBold" pitchFamily="2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B39E62B-3A1A-1950-6622-60300A0A7F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9435" y="1868163"/>
            <a:ext cx="7325747" cy="532521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20" ma:contentTypeDescription="Create a new document." ma:contentTypeScope="" ma:versionID="c571dcd68f504901106bdc9b47a6c684">
  <xsd:schema xmlns:xsd="http://www.w3.org/2001/XMLSchema" xmlns:xs="http://www.w3.org/2001/XMLSchema" xmlns:p="http://schemas.microsoft.com/office/2006/metadata/properties" xmlns:ns1="http://schemas.microsoft.com/sharepoint/v3" xmlns:ns2="754c8679-8c3b-4cb4-ba22-a8d7dbdfdbb4" xmlns:ns3="6e81a57f-e398-47b6-98fd-f6700c6fb7fe" xmlns:ns4="f3b6e03b-ad32-48bd-b642-fb933687addb" targetNamespace="http://schemas.microsoft.com/office/2006/metadata/properties" ma:root="true" ma:fieldsID="916f98b719463c51256e1fbc4e8967e7" ns1:_="" ns2:_="" ns3:_="" ns4:_="">
    <xsd:import namespace="http://schemas.microsoft.com/sharepoint/v3"/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3b6e03b-ad32-48bd-b642-fb933687addb" xsi:nil="true"/>
    <lcf76f155ced4ddcb4097134ff3c332f xmlns="754c8679-8c3b-4cb4-ba22-a8d7dbdfdbb4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06FEF902-7C41-41B7-BE6F-4BFA7270F7B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57450B9-DCA4-4B1E-9FB6-6C525D0CCF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54c8679-8c3b-4cb4-ba22-a8d7dbdfdbb4"/>
    <ds:schemaRef ds:uri="6e81a57f-e398-47b6-98fd-f6700c6fb7fe"/>
    <ds:schemaRef ds:uri="f3b6e03b-ad32-48bd-b642-fb933687ad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FA781FF-F5D5-48C6-B50E-3D62A046478E}">
  <ds:schemaRefs>
    <ds:schemaRef ds:uri="http://schemas.microsoft.com/office/2006/metadata/properties"/>
    <ds:schemaRef ds:uri="http://schemas.microsoft.com/office/infopath/2007/PartnerControls"/>
    <ds:schemaRef ds:uri="f3b6e03b-ad32-48bd-b642-fb933687addb"/>
    <ds:schemaRef ds:uri="754c8679-8c3b-4cb4-ba22-a8d7dbdfdbb4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5</Words>
  <Application>Microsoft Office PowerPoint</Application>
  <PresentationFormat>Custom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Gill Sans MT</vt:lpstr>
      <vt:lpstr>Montserrat SemiBold</vt:lpstr>
      <vt:lpstr>Office Theme</vt:lpstr>
      <vt:lpstr>Positioning –Significant Adviser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Estate Conversation</dc:title>
  <dc:creator>Carolyn Bryant</dc:creator>
  <cp:lastModifiedBy>Carolyn Bryant</cp:lastModifiedBy>
  <cp:revision>2</cp:revision>
  <dcterms:created xsi:type="dcterms:W3CDTF">2022-11-03T23:36:32Z</dcterms:created>
  <dcterms:modified xsi:type="dcterms:W3CDTF">2025-02-25T04:56:09Z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2022-08-19T00:00:00Z</vt:filetime>
  </property>
  <property fmtid="{D5CDD505-2E9C-101B-9397-08002B2CF9AE}" pid="3" name="LastSaved">
    <vt:filetime>2022-11-03T00:00:00Z</vt:filetime>
  </property>
  <property fmtid="{D5CDD505-2E9C-101B-9397-08002B2CF9AE}" pid="4" name="Producer">
    <vt:lpwstr>macOS Version 10.15.7 (Build 19H1824) Quartz PDFContext</vt:lpwstr>
  </property>
  <property fmtid="{D5CDD505-2E9C-101B-9397-08002B2CF9AE}" pid="5" name="ContentTypeId">
    <vt:lpwstr>0x0101000D1501204E0E8546970714FFE872A97A</vt:lpwstr>
  </property>
  <property fmtid="{D5CDD505-2E9C-101B-9397-08002B2CF9AE}" pid="6" name="MediaServiceImageTags">
    <vt:lpwstr/>
  </property>
</Properties>
</file>