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7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yn Bryant" userId="4fe4de5a-9b69-40ba-b264-41cad4362eb3" providerId="ADAL" clId="{A33A5143-CB0D-45A2-BB34-CC7BDDD48805}"/>
    <pc:docChg chg="modSld">
      <pc:chgData name="Carolyn Bryant" userId="4fe4de5a-9b69-40ba-b264-41cad4362eb3" providerId="ADAL" clId="{A33A5143-CB0D-45A2-BB34-CC7BDDD48805}" dt="2025-02-25T04:56:01.640" v="0" actId="6549"/>
      <pc:docMkLst>
        <pc:docMk/>
      </pc:docMkLst>
      <pc:sldChg chg="modSp mod">
        <pc:chgData name="Carolyn Bryant" userId="4fe4de5a-9b69-40ba-b264-41cad4362eb3" providerId="ADAL" clId="{A33A5143-CB0D-45A2-BB34-CC7BDDD48805}" dt="2025-02-25T04:56:01.640" v="0" actId="6549"/>
        <pc:sldMkLst>
          <pc:docMk/>
          <pc:sldMk cId="0" sldId="256"/>
        </pc:sldMkLst>
        <pc:spChg chg="mod">
          <ac:chgData name="Carolyn Bryant" userId="4fe4de5a-9b69-40ba-b264-41cad4362eb3" providerId="ADAL" clId="{A33A5143-CB0D-45A2-BB34-CC7BDDD48805}" dt="2025-02-25T04:56:01.640" v="0" actId="6549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77FD8-02BC-42F4-809C-AC0F2377C3C1}" type="datetimeFigureOut">
              <a:rPr lang="en-AU" smtClean="0"/>
              <a:t>25/02/2025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6EF3-FA68-4E51-8FC1-A8626BE908F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14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E46EF3-FA68-4E51-8FC1-A8626BE908F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600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16075"/>
            <a:ext cx="9624060" cy="498729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155" cy="0"/>
          </a:xfrm>
          <a:custGeom>
            <a:avLst/>
            <a:gdLst/>
            <a:ahLst/>
            <a:cxnLst/>
            <a:rect l="l" t="t" r="r" b="b"/>
            <a:pathLst>
              <a:path w="859155">
                <a:moveTo>
                  <a:pt x="0" y="0"/>
                </a:moveTo>
                <a:lnTo>
                  <a:pt x="859147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11" y="855354"/>
            <a:ext cx="140487" cy="14048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1002434"/>
            <a:ext cx="0" cy="6554470"/>
          </a:xfrm>
          <a:custGeom>
            <a:avLst/>
            <a:gdLst/>
            <a:ahLst/>
            <a:cxnLst/>
            <a:rect l="l" t="t" r="r" b="b"/>
            <a:pathLst>
              <a:path h="6554470">
                <a:moveTo>
                  <a:pt x="0" y="6554065"/>
                </a:moveTo>
                <a:lnTo>
                  <a:pt x="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297035" cy="0"/>
          </a:xfrm>
          <a:custGeom>
            <a:avLst/>
            <a:gdLst/>
            <a:ahLst/>
            <a:cxnLst/>
            <a:rect l="l" t="t" r="r" b="b"/>
            <a:pathLst>
              <a:path w="9297035">
                <a:moveTo>
                  <a:pt x="0" y="0"/>
                </a:moveTo>
                <a:lnTo>
                  <a:pt x="9296973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10" y="0"/>
                </a:lnTo>
              </a:path>
            </a:pathLst>
          </a:custGeom>
          <a:ln w="15866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7"/>
            <a:ext cx="133705" cy="166001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59" y="630661"/>
            <a:ext cx="180340" cy="160502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2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6" y="1077354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5" y="0"/>
                </a:moveTo>
                <a:lnTo>
                  <a:pt x="122183" y="0"/>
                </a:lnTo>
                <a:lnTo>
                  <a:pt x="79060" y="13673"/>
                </a:lnTo>
                <a:lnTo>
                  <a:pt x="41093" y="41019"/>
                </a:lnTo>
                <a:lnTo>
                  <a:pt x="13697" y="78918"/>
                </a:lnTo>
                <a:lnTo>
                  <a:pt x="0" y="121961"/>
                </a:lnTo>
                <a:lnTo>
                  <a:pt x="0" y="166717"/>
                </a:lnTo>
                <a:lnTo>
                  <a:pt x="13697" y="209756"/>
                </a:lnTo>
                <a:lnTo>
                  <a:pt x="41093" y="247648"/>
                </a:lnTo>
                <a:lnTo>
                  <a:pt x="117115" y="323518"/>
                </a:lnTo>
                <a:lnTo>
                  <a:pt x="158974" y="340828"/>
                </a:lnTo>
                <a:lnTo>
                  <a:pt x="170612" y="339694"/>
                </a:lnTo>
                <a:lnTo>
                  <a:pt x="208264" y="314500"/>
                </a:lnTo>
                <a:lnTo>
                  <a:pt x="218181" y="281735"/>
                </a:lnTo>
                <a:lnTo>
                  <a:pt x="217044" y="270124"/>
                </a:lnTo>
                <a:lnTo>
                  <a:pt x="183866" y="223023"/>
                </a:lnTo>
                <a:lnTo>
                  <a:pt x="180539" y="260209"/>
                </a:lnTo>
                <a:lnTo>
                  <a:pt x="187232" y="270278"/>
                </a:lnTo>
                <a:lnTo>
                  <a:pt x="174786" y="309015"/>
                </a:lnTo>
                <a:lnTo>
                  <a:pt x="167127" y="312177"/>
                </a:lnTo>
                <a:lnTo>
                  <a:pt x="150833" y="312177"/>
                </a:lnTo>
                <a:lnTo>
                  <a:pt x="143163" y="309015"/>
                </a:lnTo>
                <a:lnTo>
                  <a:pt x="61375" y="227392"/>
                </a:lnTo>
                <a:lnTo>
                  <a:pt x="35564" y="188551"/>
                </a:lnTo>
                <a:lnTo>
                  <a:pt x="26961" y="144329"/>
                </a:lnTo>
                <a:lnTo>
                  <a:pt x="35564" y="100110"/>
                </a:lnTo>
                <a:lnTo>
                  <a:pt x="61375" y="61276"/>
                </a:lnTo>
                <a:lnTo>
                  <a:pt x="100287" y="35516"/>
                </a:lnTo>
                <a:lnTo>
                  <a:pt x="144598" y="26929"/>
                </a:lnTo>
                <a:lnTo>
                  <a:pt x="188908" y="35516"/>
                </a:lnTo>
                <a:lnTo>
                  <a:pt x="227821" y="61276"/>
                </a:lnTo>
                <a:lnTo>
                  <a:pt x="337295" y="170534"/>
                </a:lnTo>
                <a:lnTo>
                  <a:pt x="344431" y="181278"/>
                </a:lnTo>
                <a:lnTo>
                  <a:pt x="346810" y="193508"/>
                </a:lnTo>
                <a:lnTo>
                  <a:pt x="344431" y="205738"/>
                </a:lnTo>
                <a:lnTo>
                  <a:pt x="337295" y="216483"/>
                </a:lnTo>
                <a:lnTo>
                  <a:pt x="331681" y="222083"/>
                </a:lnTo>
                <a:lnTo>
                  <a:pt x="331681" y="231138"/>
                </a:lnTo>
                <a:lnTo>
                  <a:pt x="342895" y="242327"/>
                </a:lnTo>
                <a:lnTo>
                  <a:pt x="351976" y="242327"/>
                </a:lnTo>
                <a:lnTo>
                  <a:pt x="374358" y="205523"/>
                </a:lnTo>
                <a:lnTo>
                  <a:pt x="375534" y="193508"/>
                </a:lnTo>
                <a:lnTo>
                  <a:pt x="374358" y="181487"/>
                </a:lnTo>
                <a:lnTo>
                  <a:pt x="248115" y="41019"/>
                </a:lnTo>
                <a:lnTo>
                  <a:pt x="210148" y="13673"/>
                </a:lnTo>
                <a:lnTo>
                  <a:pt x="167025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6" y="1159455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50" y="0"/>
                </a:moveTo>
                <a:lnTo>
                  <a:pt x="181978" y="17310"/>
                </a:lnTo>
                <a:lnTo>
                  <a:pt x="164642" y="59093"/>
                </a:lnTo>
                <a:lnTo>
                  <a:pt x="165781" y="70708"/>
                </a:lnTo>
                <a:lnTo>
                  <a:pt x="169124" y="81718"/>
                </a:lnTo>
                <a:lnTo>
                  <a:pt x="174560" y="91861"/>
                </a:lnTo>
                <a:lnTo>
                  <a:pt x="181978" y="100876"/>
                </a:lnTo>
                <a:lnTo>
                  <a:pt x="198958" y="117830"/>
                </a:lnTo>
                <a:lnTo>
                  <a:pt x="208038" y="117817"/>
                </a:lnTo>
                <a:lnTo>
                  <a:pt x="219252" y="106654"/>
                </a:lnTo>
                <a:lnTo>
                  <a:pt x="219252" y="97574"/>
                </a:lnTo>
                <a:lnTo>
                  <a:pt x="196507" y="74866"/>
                </a:lnTo>
                <a:lnTo>
                  <a:pt x="193332" y="67221"/>
                </a:lnTo>
                <a:lnTo>
                  <a:pt x="193332" y="50965"/>
                </a:lnTo>
                <a:lnTo>
                  <a:pt x="196507" y="43319"/>
                </a:lnTo>
                <a:lnTo>
                  <a:pt x="208026" y="31813"/>
                </a:lnTo>
                <a:lnTo>
                  <a:pt x="215684" y="28651"/>
                </a:lnTo>
                <a:lnTo>
                  <a:pt x="231978" y="28651"/>
                </a:lnTo>
                <a:lnTo>
                  <a:pt x="239649" y="31813"/>
                </a:lnTo>
                <a:lnTo>
                  <a:pt x="321424" y="113436"/>
                </a:lnTo>
                <a:lnTo>
                  <a:pt x="347234" y="152277"/>
                </a:lnTo>
                <a:lnTo>
                  <a:pt x="355838" y="196499"/>
                </a:lnTo>
                <a:lnTo>
                  <a:pt x="347234" y="240718"/>
                </a:lnTo>
                <a:lnTo>
                  <a:pt x="321424" y="279552"/>
                </a:lnTo>
                <a:lnTo>
                  <a:pt x="282513" y="305312"/>
                </a:lnTo>
                <a:lnTo>
                  <a:pt x="238207" y="313899"/>
                </a:lnTo>
                <a:lnTo>
                  <a:pt x="193901" y="305312"/>
                </a:lnTo>
                <a:lnTo>
                  <a:pt x="154990" y="279552"/>
                </a:lnTo>
                <a:lnTo>
                  <a:pt x="38239" y="163017"/>
                </a:lnTo>
                <a:lnTo>
                  <a:pt x="31095" y="152278"/>
                </a:lnTo>
                <a:lnTo>
                  <a:pt x="28714" y="140047"/>
                </a:lnTo>
                <a:lnTo>
                  <a:pt x="31095" y="127814"/>
                </a:lnTo>
                <a:lnTo>
                  <a:pt x="38239" y="117068"/>
                </a:lnTo>
                <a:lnTo>
                  <a:pt x="43840" y="111480"/>
                </a:lnTo>
                <a:lnTo>
                  <a:pt x="43840" y="102412"/>
                </a:lnTo>
                <a:lnTo>
                  <a:pt x="4633" y="116644"/>
                </a:lnTo>
                <a:lnTo>
                  <a:pt x="0" y="140055"/>
                </a:lnTo>
                <a:lnTo>
                  <a:pt x="1176" y="152071"/>
                </a:lnTo>
                <a:lnTo>
                  <a:pt x="134708" y="299808"/>
                </a:lnTo>
                <a:lnTo>
                  <a:pt x="183103" y="331852"/>
                </a:lnTo>
                <a:lnTo>
                  <a:pt x="238213" y="342531"/>
                </a:lnTo>
                <a:lnTo>
                  <a:pt x="266191" y="339862"/>
                </a:lnTo>
                <a:lnTo>
                  <a:pt x="318790" y="318501"/>
                </a:lnTo>
                <a:lnTo>
                  <a:pt x="369127" y="261916"/>
                </a:lnTo>
                <a:lnTo>
                  <a:pt x="382824" y="218877"/>
                </a:lnTo>
                <a:lnTo>
                  <a:pt x="382824" y="174123"/>
                </a:lnTo>
                <a:lnTo>
                  <a:pt x="369127" y="131085"/>
                </a:lnTo>
                <a:lnTo>
                  <a:pt x="341731" y="93192"/>
                </a:lnTo>
                <a:lnTo>
                  <a:pt x="265709" y="17310"/>
                </a:lnTo>
                <a:lnTo>
                  <a:pt x="235487" y="1134"/>
                </a:lnTo>
                <a:lnTo>
                  <a:pt x="223850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5" y="1054100"/>
            <a:ext cx="396112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3300" y="1035050"/>
            <a:ext cx="9296399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AU" sz="3200" dirty="0">
                <a:latin typeface="Montserrat SemiBold" pitchFamily="2" charset="0"/>
              </a:rPr>
              <a:t>Positioning –Significant Adviser</a:t>
            </a:r>
            <a:endParaRPr sz="3200" dirty="0">
              <a:latin typeface="Montserrat SemiBold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39E62B-3A1A-1950-6622-60300A0A7F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9435" y="1868163"/>
            <a:ext cx="7325747" cy="53252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6FEF902-7C41-41B7-BE6F-4BFA7270F7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7450B9-DCA4-4B1E-9FB6-6C525D0CCF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FA781FF-F5D5-48C6-B50E-3D62A046478E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</Words>
  <Application>Microsoft Office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Gill Sans MT</vt:lpstr>
      <vt:lpstr>Montserrat SemiBold</vt:lpstr>
      <vt:lpstr>Office Theme</vt:lpstr>
      <vt:lpstr>Positioning –Significant Adviser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Estate Conversation</dc:title>
  <dc:creator>Carolyn Bryant</dc:creator>
  <cp:lastModifiedBy>Carolyn Bryant</cp:lastModifiedBy>
  <cp:revision>2</cp:revision>
  <dcterms:created xsi:type="dcterms:W3CDTF">2022-11-03T23:36:32Z</dcterms:created>
  <dcterms:modified xsi:type="dcterms:W3CDTF">2025-02-25T04:56:09Z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