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389" r:id="rId5"/>
    <p:sldId id="388" r:id="rId6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876FD3-C741-44DE-AB49-6C1C3039C3BA}" v="1" dt="2025-03-27T04:04:05.94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>
      <p:cViewPr varScale="1">
        <p:scale>
          <a:sx n="82" d="100"/>
          <a:sy n="82" d="100"/>
        </p:scale>
        <p:origin x="107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29876FD3-C741-44DE-AB49-6C1C3039C3BA}"/>
    <pc:docChg chg="custSel modSld">
      <pc:chgData name="Leanne Manning" userId="730c7ce9-f6b4-453e-88a2-34d7f1a5ff9e" providerId="ADAL" clId="{29876FD3-C741-44DE-AB49-6C1C3039C3BA}" dt="2025-03-27T05:04:00.794" v="12" actId="20577"/>
      <pc:docMkLst>
        <pc:docMk/>
      </pc:docMkLst>
      <pc:sldChg chg="addSp delSp modSp mod">
        <pc:chgData name="Leanne Manning" userId="730c7ce9-f6b4-453e-88a2-34d7f1a5ff9e" providerId="ADAL" clId="{29876FD3-C741-44DE-AB49-6C1C3039C3BA}" dt="2025-03-27T04:04:01.587" v="11" actId="14100"/>
        <pc:sldMkLst>
          <pc:docMk/>
          <pc:sldMk cId="986692170" sldId="388"/>
        </pc:sldMkLst>
        <pc:spChg chg="mod">
          <ac:chgData name="Leanne Manning" userId="730c7ce9-f6b4-453e-88a2-34d7f1a5ff9e" providerId="ADAL" clId="{29876FD3-C741-44DE-AB49-6C1C3039C3BA}" dt="2025-03-27T01:58:52.734" v="10" actId="20577"/>
          <ac:spMkLst>
            <pc:docMk/>
            <pc:sldMk cId="986692170" sldId="388"/>
            <ac:spMk id="2" creationId="{00000000-0000-0000-0000-000000000000}"/>
          </ac:spMkLst>
        </pc:spChg>
        <pc:picChg chg="del">
          <ac:chgData name="Leanne Manning" userId="730c7ce9-f6b4-453e-88a2-34d7f1a5ff9e" providerId="ADAL" clId="{29876FD3-C741-44DE-AB49-6C1C3039C3BA}" dt="2025-03-27T01:57:50.106" v="5" actId="478"/>
          <ac:picMkLst>
            <pc:docMk/>
            <pc:sldMk cId="986692170" sldId="388"/>
            <ac:picMk id="4" creationId="{D3EB4DAD-CF50-13E5-A17C-20D31F99C526}"/>
          </ac:picMkLst>
        </pc:picChg>
        <pc:picChg chg="add mod">
          <ac:chgData name="Leanne Manning" userId="730c7ce9-f6b4-453e-88a2-34d7f1a5ff9e" providerId="ADAL" clId="{29876FD3-C741-44DE-AB49-6C1C3039C3BA}" dt="2025-03-27T04:04:01.587" v="11" actId="14100"/>
          <ac:picMkLst>
            <pc:docMk/>
            <pc:sldMk cId="986692170" sldId="388"/>
            <ac:picMk id="5" creationId="{6FE79480-4B23-DE2D-1197-987D8BDE0E61}"/>
          </ac:picMkLst>
        </pc:picChg>
      </pc:sldChg>
      <pc:sldChg chg="addSp delSp modSp mod">
        <pc:chgData name="Leanne Manning" userId="730c7ce9-f6b4-453e-88a2-34d7f1a5ff9e" providerId="ADAL" clId="{29876FD3-C741-44DE-AB49-6C1C3039C3BA}" dt="2025-03-27T05:04:00.794" v="12" actId="20577"/>
        <pc:sldMkLst>
          <pc:docMk/>
          <pc:sldMk cId="3657936335" sldId="389"/>
        </pc:sldMkLst>
        <pc:spChg chg="mod">
          <ac:chgData name="Leanne Manning" userId="730c7ce9-f6b4-453e-88a2-34d7f1a5ff9e" providerId="ADAL" clId="{29876FD3-C741-44DE-AB49-6C1C3039C3BA}" dt="2025-03-27T05:04:00.794" v="12" actId="20577"/>
          <ac:spMkLst>
            <pc:docMk/>
            <pc:sldMk cId="3657936335" sldId="389"/>
            <ac:spMk id="6" creationId="{615CF873-D816-279A-04E8-3F8214B7DEAE}"/>
          </ac:spMkLst>
        </pc:spChg>
        <pc:picChg chg="add mod">
          <ac:chgData name="Leanne Manning" userId="730c7ce9-f6b4-453e-88a2-34d7f1a5ff9e" providerId="ADAL" clId="{29876FD3-C741-44DE-AB49-6C1C3039C3BA}" dt="2025-03-27T01:57:39.383" v="4" actId="1076"/>
          <ac:picMkLst>
            <pc:docMk/>
            <pc:sldMk cId="3657936335" sldId="389"/>
            <ac:picMk id="3" creationId="{D213C990-1FF1-0F61-06C3-52C76A81DADA}"/>
          </ac:picMkLst>
        </pc:picChg>
        <pc:picChg chg="del">
          <ac:chgData name="Leanne Manning" userId="730c7ce9-f6b4-453e-88a2-34d7f1a5ff9e" providerId="ADAL" clId="{29876FD3-C741-44DE-AB49-6C1C3039C3BA}" dt="2025-03-27T01:57:04.137" v="0" actId="478"/>
          <ac:picMkLst>
            <pc:docMk/>
            <pc:sldMk cId="3657936335" sldId="389"/>
            <ac:picMk id="5" creationId="{1B097971-8BC7-07F4-C246-717AAAA5440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B7644-2493-2241-BDC4-66C24A3177B4}" type="datetimeFigureOut">
              <a:rPr lang="en-NL" smtClean="0"/>
              <a:t>03/27/2025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E3666-A679-C247-8DAA-D73434D08B0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2389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9F77BD-321F-7347-A414-3DE30EA0345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3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615CF873-D816-279A-04E8-3F8214B7DEAE}"/>
              </a:ext>
            </a:extLst>
          </p:cNvPr>
          <p:cNvSpPr txBox="1">
            <a:spLocks/>
          </p:cNvSpPr>
          <p:nvPr/>
        </p:nvSpPr>
        <p:spPr>
          <a:xfrm>
            <a:off x="1308100" y="958850"/>
            <a:ext cx="7626141" cy="443595"/>
          </a:xfrm>
          <a:prstGeom prst="rect">
            <a:avLst/>
          </a:prstGeom>
        </p:spPr>
        <p:txBody>
          <a:bodyPr vert="horz" wrap="square" lIns="0" tIns="12585" rIns="0" bIns="0" rtlCol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ea typeface="+mj-ea"/>
                <a:cs typeface="Montserrat Medium"/>
              </a:defRPr>
            </a:lvl1pPr>
          </a:lstStyle>
          <a:p>
            <a:pPr marL="12587" rtl="0">
              <a:spcBef>
                <a:spcPts val="99"/>
              </a:spcBef>
            </a:pPr>
            <a:r>
              <a:rPr lang="en-US" spc="-10" dirty="0"/>
              <a:t>Ruinous Empathy -V- Radical </a:t>
            </a:r>
            <a:r>
              <a:rPr lang="en-US" spc="-10" dirty="0" err="1"/>
              <a:t>Candour</a:t>
            </a:r>
            <a:endParaRPr lang="en-US" spc="-1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13C990-1FF1-0F61-06C3-52C76A81D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1873250"/>
            <a:ext cx="7772400" cy="550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3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758" y="1070509"/>
            <a:ext cx="7626141" cy="443595"/>
          </a:xfrm>
          <a:prstGeom prst="rect">
            <a:avLst/>
          </a:prstGeom>
        </p:spPr>
        <p:txBody>
          <a:bodyPr vert="horz" wrap="square" lIns="0" tIns="12585" rIns="0" bIns="0" rtlCol="0">
            <a:spAutoFit/>
          </a:bodyPr>
          <a:lstStyle/>
          <a:p>
            <a:pPr marL="12587" rtl="0">
              <a:spcBef>
                <a:spcPts val="99"/>
              </a:spcBef>
            </a:pPr>
            <a:r>
              <a:rPr lang="en-US" spc="-10" dirty="0"/>
              <a:t>Ruinous Empathy -V- Radical Candour</a:t>
            </a:r>
            <a:endParaRPr spc="-1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E79480-4B23-DE2D-1197-987D8BDE0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0696" y="1644650"/>
            <a:ext cx="7298650" cy="572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9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2FBA0282-D9C3-47F1-9E98-3754565AD1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13</Words>
  <Application>Microsoft Office PowerPoint</Application>
  <PresentationFormat>Custom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Montserrat Medium</vt:lpstr>
      <vt:lpstr>Office Theme</vt:lpstr>
      <vt:lpstr>PowerPoint Presentation</vt:lpstr>
      <vt:lpstr>Ruinous Empathy -V- Radical Candour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cp:lastModifiedBy>Leanne Manning</cp:lastModifiedBy>
  <cp:revision>10</cp:revision>
  <dcterms:created xsi:type="dcterms:W3CDTF">2022-11-03T04:38:14Z</dcterms:created>
  <dcterms:modified xsi:type="dcterms:W3CDTF">2025-03-27T05:04:04Z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