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388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>
      <p:cViewPr varScale="1">
        <p:scale>
          <a:sx n="104" d="100"/>
          <a:sy n="104" d="100"/>
        </p:scale>
        <p:origin x="124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B7644-2493-2241-BDC4-66C24A3177B4}" type="datetimeFigureOut">
              <a:rPr lang="en-NL" smtClean="0"/>
              <a:t>03/19/2025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E3666-A679-C247-8DAA-D73434D08B07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2389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9F77BD-321F-7347-A414-3DE30EA0345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639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5758" y="1070509"/>
            <a:ext cx="7245141" cy="443595"/>
          </a:xfrm>
          <a:prstGeom prst="rect">
            <a:avLst/>
          </a:prstGeom>
        </p:spPr>
        <p:txBody>
          <a:bodyPr vert="horz" wrap="square" lIns="0" tIns="12585" rIns="0" bIns="0" rtlCol="0">
            <a:spAutoFit/>
          </a:bodyPr>
          <a:lstStyle/>
          <a:p>
            <a:pPr marL="12587">
              <a:spcBef>
                <a:spcPts val="99"/>
              </a:spcBef>
            </a:pPr>
            <a:r>
              <a:rPr lang="en-AU" dirty="0"/>
              <a:t>Skills &amp; Competencies in all areas of life</a:t>
            </a:r>
            <a:endParaRPr spc="-1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0F43EF-8ABD-4847-52D7-269346D1D2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976" y="1720850"/>
            <a:ext cx="7772400" cy="52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69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E341CF-AC31-4CAA-8AE5-E726A15CF0FA}"/>
</file>

<file path=customXml/itemProps2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</ds:schemaRefs>
</ds:datastoreItem>
</file>

<file path=customXml/itemProps3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9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Montserrat Medium</vt:lpstr>
      <vt:lpstr>Office Theme</vt:lpstr>
      <vt:lpstr>Skills &amp; Competencies in all areas of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dc:creator>Carolyn Bryant</dc:creator>
  <cp:lastModifiedBy>Carolyn Bryant</cp:lastModifiedBy>
  <cp:revision>5</cp:revision>
  <dcterms:created xsi:type="dcterms:W3CDTF">2022-11-03T04:38:14Z</dcterms:created>
  <dcterms:modified xsi:type="dcterms:W3CDTF">2025-03-19T09:30:40Z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