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8" r:id="rId4"/>
  </p:sldMasterIdLst>
  <p:notesMasterIdLst>
    <p:notesMasterId r:id="rId6"/>
  </p:notesMasterIdLst>
  <p:sldIdLst>
    <p:sldId id="258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569310-6F48-4CB5-A7D6-ACB55AB51DE6}" v="3" dt="2024-12-04T02:57:53.059"/>
    <p1510:client id="{6162DDB1-71C1-4F27-A69A-68947232B39C}" v="2" dt="2024-12-05T01:16:37.56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75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yn Bryant" userId="4fe4de5a-9b69-40ba-b264-41cad4362eb3" providerId="ADAL" clId="{87E9FD05-E9F3-4B58-B780-393DC7EE0D65}"/>
    <pc:docChg chg="custSel modSld">
      <pc:chgData name="Carolyn Bryant" userId="4fe4de5a-9b69-40ba-b264-41cad4362eb3" providerId="ADAL" clId="{87E9FD05-E9F3-4B58-B780-393DC7EE0D65}" dt="2024-04-02T03:44:31.175" v="11" actId="21"/>
      <pc:docMkLst>
        <pc:docMk/>
      </pc:docMkLst>
      <pc:sldChg chg="delSp modSp mod">
        <pc:chgData name="Carolyn Bryant" userId="4fe4de5a-9b69-40ba-b264-41cad4362eb3" providerId="ADAL" clId="{87E9FD05-E9F3-4B58-B780-393DC7EE0D65}" dt="2024-04-02T03:44:31.175" v="11" actId="21"/>
        <pc:sldMkLst>
          <pc:docMk/>
          <pc:sldMk cId="0" sldId="256"/>
        </pc:sldMkLst>
      </pc:sldChg>
    </pc:docChg>
  </pc:docChgLst>
  <pc:docChgLst>
    <pc:chgData name="Carolyn Bryant" userId="4fe4de5a-9b69-40ba-b264-41cad4362eb3" providerId="ADAL" clId="{6162DDB1-71C1-4F27-A69A-68947232B39C}"/>
    <pc:docChg chg="custSel modSld">
      <pc:chgData name="Carolyn Bryant" userId="4fe4de5a-9b69-40ba-b264-41cad4362eb3" providerId="ADAL" clId="{6162DDB1-71C1-4F27-A69A-68947232B39C}" dt="2024-12-05T01:23:29.115" v="142" actId="2711"/>
      <pc:docMkLst>
        <pc:docMk/>
      </pc:docMkLst>
      <pc:sldChg chg="addSp delSp modSp mod">
        <pc:chgData name="Carolyn Bryant" userId="4fe4de5a-9b69-40ba-b264-41cad4362eb3" providerId="ADAL" clId="{6162DDB1-71C1-4F27-A69A-68947232B39C}" dt="2024-12-05T01:23:29.115" v="142" actId="2711"/>
        <pc:sldMkLst>
          <pc:docMk/>
          <pc:sldMk cId="1247187336" sldId="258"/>
        </pc:sldMkLst>
        <pc:spChg chg="del mod">
          <ac:chgData name="Carolyn Bryant" userId="4fe4de5a-9b69-40ba-b264-41cad4362eb3" providerId="ADAL" clId="{6162DDB1-71C1-4F27-A69A-68947232B39C}" dt="2024-12-05T01:16:11.815" v="1" actId="478"/>
          <ac:spMkLst>
            <pc:docMk/>
            <pc:sldMk cId="1247187336" sldId="258"/>
            <ac:spMk id="2" creationId="{00000000-0000-0000-0000-000000000000}"/>
          </ac:spMkLst>
        </pc:spChg>
        <pc:spChg chg="add mod">
          <ac:chgData name="Carolyn Bryant" userId="4fe4de5a-9b69-40ba-b264-41cad4362eb3" providerId="ADAL" clId="{6162DDB1-71C1-4F27-A69A-68947232B39C}" dt="2024-12-05T01:23:29.115" v="142" actId="2711"/>
          <ac:spMkLst>
            <pc:docMk/>
            <pc:sldMk cId="1247187336" sldId="258"/>
            <ac:spMk id="4" creationId="{26E4199C-C7CF-7C87-5593-6D0AEA528B8A}"/>
          </ac:spMkLst>
        </pc:spChg>
        <pc:spChg chg="del">
          <ac:chgData name="Carolyn Bryant" userId="4fe4de5a-9b69-40ba-b264-41cad4362eb3" providerId="ADAL" clId="{6162DDB1-71C1-4F27-A69A-68947232B39C}" dt="2024-12-05T01:16:20.181" v="2" actId="478"/>
          <ac:spMkLst>
            <pc:docMk/>
            <pc:sldMk cId="1247187336" sldId="258"/>
            <ac:spMk id="24" creationId="{C2EB1269-26B2-D53A-DDFE-61CD3F18D8BA}"/>
          </ac:spMkLst>
        </pc:spChg>
        <pc:spChg chg="del mod">
          <ac:chgData name="Carolyn Bryant" userId="4fe4de5a-9b69-40ba-b264-41cad4362eb3" providerId="ADAL" clId="{6162DDB1-71C1-4F27-A69A-68947232B39C}" dt="2024-12-05T01:16:24.933" v="4" actId="478"/>
          <ac:spMkLst>
            <pc:docMk/>
            <pc:sldMk cId="1247187336" sldId="258"/>
            <ac:spMk id="25" creationId="{DD82789B-220F-DC6D-380B-C04E23783210}"/>
          </ac:spMkLst>
        </pc:spChg>
        <pc:spChg chg="del">
          <ac:chgData name="Carolyn Bryant" userId="4fe4de5a-9b69-40ba-b264-41cad4362eb3" providerId="ADAL" clId="{6162DDB1-71C1-4F27-A69A-68947232B39C}" dt="2024-12-05T01:16:28.037" v="5" actId="478"/>
          <ac:spMkLst>
            <pc:docMk/>
            <pc:sldMk cId="1247187336" sldId="258"/>
            <ac:spMk id="26" creationId="{A02C025B-C3B0-5384-7345-87C78F2506E9}"/>
          </ac:spMkLst>
        </pc:spChg>
        <pc:graphicFrameChg chg="add mod">
          <ac:chgData name="Carolyn Bryant" userId="4fe4de5a-9b69-40ba-b264-41cad4362eb3" providerId="ADAL" clId="{6162DDB1-71C1-4F27-A69A-68947232B39C}" dt="2024-12-05T01:16:37.562" v="7"/>
          <ac:graphicFrameMkLst>
            <pc:docMk/>
            <pc:sldMk cId="1247187336" sldId="258"/>
            <ac:graphicFrameMk id="5" creationId="{6207E01B-F4B6-DCAE-C88D-3465350AC1A7}"/>
          </ac:graphicFrameMkLst>
        </pc:graphicFrameChg>
        <pc:picChg chg="add mod">
          <ac:chgData name="Carolyn Bryant" userId="4fe4de5a-9b69-40ba-b264-41cad4362eb3" providerId="ADAL" clId="{6162DDB1-71C1-4F27-A69A-68947232B39C}" dt="2024-12-05T01:18:40.499" v="11" actId="1076"/>
          <ac:picMkLst>
            <pc:docMk/>
            <pc:sldMk cId="1247187336" sldId="258"/>
            <ac:picMk id="7" creationId="{6649D9DA-5135-5ED7-AF3A-295B83C79C3A}"/>
          </ac:picMkLst>
        </pc:picChg>
      </pc:sldChg>
    </pc:docChg>
  </pc:docChgLst>
  <pc:docChgLst>
    <pc:chgData name="Carolyn Bryant" userId="4fe4de5a-9b69-40ba-b264-41cad4362eb3" providerId="ADAL" clId="{5DE249B5-2419-4CF6-9BD6-6A7F80077C4B}"/>
    <pc:docChg chg="addSld delSld modSld sldOrd addMainMaster">
      <pc:chgData name="Carolyn Bryant" userId="4fe4de5a-9b69-40ba-b264-41cad4362eb3" providerId="ADAL" clId="{5DE249B5-2419-4CF6-9BD6-6A7F80077C4B}" dt="2024-04-03T03:45:05.771" v="10"/>
      <pc:docMkLst>
        <pc:docMk/>
      </pc:docMkLst>
      <pc:sldChg chg="add">
        <pc:chgData name="Carolyn Bryant" userId="4fe4de5a-9b69-40ba-b264-41cad4362eb3" providerId="ADAL" clId="{5DE249B5-2419-4CF6-9BD6-6A7F80077C4B}" dt="2024-04-03T03:24:35.490" v="1"/>
        <pc:sldMkLst>
          <pc:docMk/>
          <pc:sldMk cId="1327660940" sldId="257"/>
        </pc:sldMkLst>
      </pc:sldChg>
      <pc:sldChg chg="add ord">
        <pc:chgData name="Carolyn Bryant" userId="4fe4de5a-9b69-40ba-b264-41cad4362eb3" providerId="ADAL" clId="{5DE249B5-2419-4CF6-9BD6-6A7F80077C4B}" dt="2024-04-03T03:45:05.771" v="10"/>
        <pc:sldMkLst>
          <pc:docMk/>
          <pc:sldMk cId="1247187336" sldId="258"/>
        </pc:sldMkLst>
      </pc:sldChg>
      <pc:sldChg chg="add del">
        <pc:chgData name="Carolyn Bryant" userId="4fe4de5a-9b69-40ba-b264-41cad4362eb3" providerId="ADAL" clId="{5DE249B5-2419-4CF6-9BD6-6A7F80077C4B}" dt="2024-04-03T03:24:44.224" v="4" actId="2696"/>
        <pc:sldMkLst>
          <pc:docMk/>
          <pc:sldMk cId="2880530753" sldId="258"/>
        </pc:sldMkLst>
      </pc:sldChg>
      <pc:sldChg chg="add">
        <pc:chgData name="Carolyn Bryant" userId="4fe4de5a-9b69-40ba-b264-41cad4362eb3" providerId="ADAL" clId="{5DE249B5-2419-4CF6-9BD6-6A7F80077C4B}" dt="2024-04-03T03:26:17.266" v="8"/>
        <pc:sldMkLst>
          <pc:docMk/>
          <pc:sldMk cId="2104568871" sldId="259"/>
        </pc:sldMkLst>
      </pc:sldChg>
      <pc:sldMasterChg chg="add addSldLayout">
        <pc:chgData name="Carolyn Bryant" userId="4fe4de5a-9b69-40ba-b264-41cad4362eb3" providerId="ADAL" clId="{5DE249B5-2419-4CF6-9BD6-6A7F80077C4B}" dt="2024-04-03T03:24:35.490" v="0" actId="27028"/>
        <pc:sldMasterMkLst>
          <pc:docMk/>
          <pc:sldMasterMk cId="0" sldId="2147483666"/>
        </pc:sldMasterMkLst>
        <pc:sldLayoutChg chg="add">
          <pc:chgData name="Carolyn Bryant" userId="4fe4de5a-9b69-40ba-b264-41cad4362eb3" providerId="ADAL" clId="{5DE249B5-2419-4CF6-9BD6-6A7F80077C4B}" dt="2024-04-03T03:24:35.490" v="0" actId="27028"/>
          <pc:sldLayoutMkLst>
            <pc:docMk/>
            <pc:sldMasterMk cId="0" sldId="2147483666"/>
            <pc:sldLayoutMk cId="0" sldId="2147483667"/>
          </pc:sldLayoutMkLst>
        </pc:sldLayoutChg>
      </pc:sldMasterChg>
      <pc:sldMasterChg chg="add addSldLayout">
        <pc:chgData name="Carolyn Bryant" userId="4fe4de5a-9b69-40ba-b264-41cad4362eb3" providerId="ADAL" clId="{5DE249B5-2419-4CF6-9BD6-6A7F80077C4B}" dt="2024-04-03T03:25:31.643" v="5" actId="27028"/>
        <pc:sldMasterMkLst>
          <pc:docMk/>
          <pc:sldMasterMk cId="0" sldId="2147483668"/>
        </pc:sldMasterMkLst>
        <pc:sldLayoutChg chg="add">
          <pc:chgData name="Carolyn Bryant" userId="4fe4de5a-9b69-40ba-b264-41cad4362eb3" providerId="ADAL" clId="{5DE249B5-2419-4CF6-9BD6-6A7F80077C4B}" dt="2024-04-03T03:25:31.643" v="5" actId="27028"/>
          <pc:sldLayoutMkLst>
            <pc:docMk/>
            <pc:sldMasterMk cId="0" sldId="2147483668"/>
            <pc:sldLayoutMk cId="0" sldId="2147483669"/>
          </pc:sldLayoutMkLst>
        </pc:sldLayoutChg>
      </pc:sldMasterChg>
      <pc:sldMasterChg chg="add addSldLayout">
        <pc:chgData name="Carolyn Bryant" userId="4fe4de5a-9b69-40ba-b264-41cad4362eb3" providerId="ADAL" clId="{5DE249B5-2419-4CF6-9BD6-6A7F80077C4B}" dt="2024-04-03T03:26:17.266" v="7" actId="27028"/>
        <pc:sldMasterMkLst>
          <pc:docMk/>
          <pc:sldMasterMk cId="0" sldId="2147483670"/>
        </pc:sldMasterMkLst>
        <pc:sldLayoutChg chg="add">
          <pc:chgData name="Carolyn Bryant" userId="4fe4de5a-9b69-40ba-b264-41cad4362eb3" providerId="ADAL" clId="{5DE249B5-2419-4CF6-9BD6-6A7F80077C4B}" dt="2024-04-03T03:26:17.266" v="7" actId="27028"/>
          <pc:sldLayoutMkLst>
            <pc:docMk/>
            <pc:sldMasterMk cId="0" sldId="2147483670"/>
            <pc:sldLayoutMk cId="0" sldId="2147483671"/>
          </pc:sldLayoutMkLst>
        </pc:sldLayoutChg>
      </pc:sldMasterChg>
    </pc:docChg>
  </pc:docChgLst>
  <pc:docChgLst>
    <pc:chgData name="Leanne Manning" userId="730c7ce9-f6b4-453e-88a2-34d7f1a5ff9e" providerId="ADAL" clId="{6813FC42-9895-40E4-8342-53473AC13558}"/>
    <pc:docChg chg="undo custSel modSld">
      <pc:chgData name="Leanne Manning" userId="730c7ce9-f6b4-453e-88a2-34d7f1a5ff9e" providerId="ADAL" clId="{6813FC42-9895-40E4-8342-53473AC13558}" dt="2022-11-09T04:32:19.096" v="18" actId="1076"/>
      <pc:docMkLst>
        <pc:docMk/>
      </pc:docMkLst>
      <pc:sldChg chg="addSp delSp modSp mod">
        <pc:chgData name="Leanne Manning" userId="730c7ce9-f6b4-453e-88a2-34d7f1a5ff9e" providerId="ADAL" clId="{6813FC42-9895-40E4-8342-53473AC13558}" dt="2022-11-09T04:32:19.096" v="18" actId="1076"/>
        <pc:sldMkLst>
          <pc:docMk/>
          <pc:sldMk cId="0" sldId="256"/>
        </pc:sldMkLst>
      </pc:sldChg>
    </pc:docChg>
  </pc:docChgLst>
  <pc:docChgLst>
    <pc:chgData name="Leanne Manning" userId="730c7ce9-f6b4-453e-88a2-34d7f1a5ff9e" providerId="ADAL" clId="{4274351C-F36F-48C9-98F2-05156D7258D8}"/>
    <pc:docChg chg="modSld">
      <pc:chgData name="Leanne Manning" userId="730c7ce9-f6b4-453e-88a2-34d7f1a5ff9e" providerId="ADAL" clId="{4274351C-F36F-48C9-98F2-05156D7258D8}" dt="2023-04-12T01:52:37.667" v="70" actId="6549"/>
      <pc:docMkLst>
        <pc:docMk/>
      </pc:docMkLst>
      <pc:sldChg chg="modSp mod">
        <pc:chgData name="Leanne Manning" userId="730c7ce9-f6b4-453e-88a2-34d7f1a5ff9e" providerId="ADAL" clId="{4274351C-F36F-48C9-98F2-05156D7258D8}" dt="2023-04-12T01:52:37.667" v="70" actId="6549"/>
        <pc:sldMkLst>
          <pc:docMk/>
          <pc:sldMk cId="0" sldId="256"/>
        </pc:sldMkLst>
      </pc:sldChg>
    </pc:docChg>
  </pc:docChgLst>
  <pc:docChgLst>
    <pc:chgData name="Leanne Manning" userId="730c7ce9-f6b4-453e-88a2-34d7f1a5ff9e" providerId="ADAL" clId="{31569310-6F48-4CB5-A7D6-ACB55AB51DE6}"/>
    <pc:docChg chg="custSel delSld modSld delMainMaster">
      <pc:chgData name="Leanne Manning" userId="730c7ce9-f6b4-453e-88a2-34d7f1a5ff9e" providerId="ADAL" clId="{31569310-6F48-4CB5-A7D6-ACB55AB51DE6}" dt="2024-12-04T02:59:33.024" v="537" actId="47"/>
      <pc:docMkLst>
        <pc:docMk/>
      </pc:docMkLst>
      <pc:sldChg chg="del">
        <pc:chgData name="Leanne Manning" userId="730c7ce9-f6b4-453e-88a2-34d7f1a5ff9e" providerId="ADAL" clId="{31569310-6F48-4CB5-A7D6-ACB55AB51DE6}" dt="2024-12-04T02:52:55.702" v="0" actId="47"/>
        <pc:sldMkLst>
          <pc:docMk/>
          <pc:sldMk cId="0" sldId="256"/>
        </pc:sldMkLst>
      </pc:sldChg>
      <pc:sldChg chg="del">
        <pc:chgData name="Leanne Manning" userId="730c7ce9-f6b4-453e-88a2-34d7f1a5ff9e" providerId="ADAL" clId="{31569310-6F48-4CB5-A7D6-ACB55AB51DE6}" dt="2024-12-04T02:59:33.024" v="537" actId="47"/>
        <pc:sldMkLst>
          <pc:docMk/>
          <pc:sldMk cId="1327660940" sldId="257"/>
        </pc:sldMkLst>
      </pc:sldChg>
      <pc:sldChg chg="addSp delSp modSp mod">
        <pc:chgData name="Leanne Manning" userId="730c7ce9-f6b4-453e-88a2-34d7f1a5ff9e" providerId="ADAL" clId="{31569310-6F48-4CB5-A7D6-ACB55AB51DE6}" dt="2024-12-04T02:59:15.091" v="536" actId="1076"/>
        <pc:sldMkLst>
          <pc:docMk/>
          <pc:sldMk cId="1247187336" sldId="258"/>
        </pc:sldMkLst>
        <pc:spChg chg="mod">
          <ac:chgData name="Leanne Manning" userId="730c7ce9-f6b4-453e-88a2-34d7f1a5ff9e" providerId="ADAL" clId="{31569310-6F48-4CB5-A7D6-ACB55AB51DE6}" dt="2024-12-04T02:54:43.484" v="89" actId="14100"/>
          <ac:spMkLst>
            <pc:docMk/>
            <pc:sldMk cId="1247187336" sldId="258"/>
            <ac:spMk id="2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19.760" v="10" actId="478"/>
          <ac:spMkLst>
            <pc:docMk/>
            <pc:sldMk cId="1247187336" sldId="258"/>
            <ac:spMk id="9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23.477" v="11" actId="478"/>
          <ac:spMkLst>
            <pc:docMk/>
            <pc:sldMk cId="1247187336" sldId="258"/>
            <ac:spMk id="10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54.412" v="20" actId="478"/>
          <ac:spMkLst>
            <pc:docMk/>
            <pc:sldMk cId="1247187336" sldId="258"/>
            <ac:spMk id="11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51.516" v="19" actId="478"/>
          <ac:spMkLst>
            <pc:docMk/>
            <pc:sldMk cId="1247187336" sldId="258"/>
            <ac:spMk id="12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41.712" v="16" actId="478"/>
          <ac:spMkLst>
            <pc:docMk/>
            <pc:sldMk cId="1247187336" sldId="258"/>
            <ac:spMk id="13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45.422" v="17" actId="478"/>
          <ac:spMkLst>
            <pc:docMk/>
            <pc:sldMk cId="1247187336" sldId="258"/>
            <ac:spMk id="14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48.516" v="18" actId="478"/>
          <ac:spMkLst>
            <pc:docMk/>
            <pc:sldMk cId="1247187336" sldId="258"/>
            <ac:spMk id="15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36.397" v="14" actId="478"/>
          <ac:spMkLst>
            <pc:docMk/>
            <pc:sldMk cId="1247187336" sldId="258"/>
            <ac:spMk id="16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38.292" v="15" actId="478"/>
          <ac:spMkLst>
            <pc:docMk/>
            <pc:sldMk cId="1247187336" sldId="258"/>
            <ac:spMk id="17" creationId="{00000000-0000-0000-0000-000000000000}"/>
          </ac:spMkLst>
        </pc:spChg>
        <pc:spChg chg="del mod">
          <ac:chgData name="Leanne Manning" userId="730c7ce9-f6b4-453e-88a2-34d7f1a5ff9e" providerId="ADAL" clId="{31569310-6F48-4CB5-A7D6-ACB55AB51DE6}" dt="2024-12-04T02:53:17.622" v="9" actId="478"/>
          <ac:spMkLst>
            <pc:docMk/>
            <pc:sldMk cId="1247187336" sldId="258"/>
            <ac:spMk id="19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27.914" v="12" actId="478"/>
          <ac:spMkLst>
            <pc:docMk/>
            <pc:sldMk cId="1247187336" sldId="258"/>
            <ac:spMk id="23" creationId="{00000000-0000-0000-0000-000000000000}"/>
          </ac:spMkLst>
        </pc:spChg>
        <pc:spChg chg="add mod">
          <ac:chgData name="Leanne Manning" userId="730c7ce9-f6b4-453e-88a2-34d7f1a5ff9e" providerId="ADAL" clId="{31569310-6F48-4CB5-A7D6-ACB55AB51DE6}" dt="2024-12-04T02:55:34.292" v="132" actId="1076"/>
          <ac:spMkLst>
            <pc:docMk/>
            <pc:sldMk cId="1247187336" sldId="258"/>
            <ac:spMk id="24" creationId="{C2EB1269-26B2-D53A-DDFE-61CD3F18D8BA}"/>
          </ac:spMkLst>
        </pc:spChg>
        <pc:spChg chg="add mod">
          <ac:chgData name="Leanne Manning" userId="730c7ce9-f6b4-453e-88a2-34d7f1a5ff9e" providerId="ADAL" clId="{31569310-6F48-4CB5-A7D6-ACB55AB51DE6}" dt="2024-12-04T02:59:15.091" v="536" actId="1076"/>
          <ac:spMkLst>
            <pc:docMk/>
            <pc:sldMk cId="1247187336" sldId="258"/>
            <ac:spMk id="25" creationId="{DD82789B-220F-DC6D-380B-C04E23783210}"/>
          </ac:spMkLst>
        </pc:spChg>
        <pc:spChg chg="add mod">
          <ac:chgData name="Leanne Manning" userId="730c7ce9-f6b4-453e-88a2-34d7f1a5ff9e" providerId="ADAL" clId="{31569310-6F48-4CB5-A7D6-ACB55AB51DE6}" dt="2024-12-04T02:59:08.615" v="535" actId="2711"/>
          <ac:spMkLst>
            <pc:docMk/>
            <pc:sldMk cId="1247187336" sldId="258"/>
            <ac:spMk id="26" creationId="{A02C025B-C3B0-5384-7345-87C78F2506E9}"/>
          </ac:spMkLst>
        </pc:spChg>
        <pc:grpChg chg="del">
          <ac:chgData name="Leanne Manning" userId="730c7ce9-f6b4-453e-88a2-34d7f1a5ff9e" providerId="ADAL" clId="{31569310-6F48-4CB5-A7D6-ACB55AB51DE6}" dt="2024-12-04T02:53:12.405" v="7" actId="478"/>
          <ac:grpSpMkLst>
            <pc:docMk/>
            <pc:sldMk cId="1247187336" sldId="258"/>
            <ac:grpSpMk id="3" creationId="{00000000-0000-0000-0000-000000000000}"/>
          </ac:grpSpMkLst>
        </pc:grpChg>
        <pc:grpChg chg="del">
          <ac:chgData name="Leanne Manning" userId="730c7ce9-f6b4-453e-88a2-34d7f1a5ff9e" providerId="ADAL" clId="{31569310-6F48-4CB5-A7D6-ACB55AB51DE6}" dt="2024-12-04T02:53:30.466" v="13" actId="478"/>
          <ac:grpSpMkLst>
            <pc:docMk/>
            <pc:sldMk cId="1247187336" sldId="258"/>
            <ac:grpSpMk id="20" creationId="{00000000-0000-0000-0000-000000000000}"/>
          </ac:grpSpMkLst>
        </pc:grpChg>
      </pc:sldChg>
      <pc:sldChg chg="del">
        <pc:chgData name="Leanne Manning" userId="730c7ce9-f6b4-453e-88a2-34d7f1a5ff9e" providerId="ADAL" clId="{31569310-6F48-4CB5-A7D6-ACB55AB51DE6}" dt="2024-12-04T02:52:57.924" v="1" actId="47"/>
        <pc:sldMkLst>
          <pc:docMk/>
          <pc:sldMk cId="2104568871" sldId="259"/>
        </pc:sldMkLst>
      </pc:sldChg>
      <pc:sldMasterChg chg="del delSldLayout">
        <pc:chgData name="Leanne Manning" userId="730c7ce9-f6b4-453e-88a2-34d7f1a5ff9e" providerId="ADAL" clId="{31569310-6F48-4CB5-A7D6-ACB55AB51DE6}" dt="2024-12-04T02:52:55.702" v="0" actId="47"/>
        <pc:sldMasterMkLst>
          <pc:docMk/>
          <pc:sldMasterMk cId="0" sldId="2147483648"/>
        </pc:sldMasterMkLst>
        <pc:sldLayoutChg chg="del">
          <pc:chgData name="Leanne Manning" userId="730c7ce9-f6b4-453e-88a2-34d7f1a5ff9e" providerId="ADAL" clId="{31569310-6F48-4CB5-A7D6-ACB55AB51DE6}" dt="2024-12-04T02:52:55.702" v="0" actId="47"/>
          <pc:sldLayoutMkLst>
            <pc:docMk/>
            <pc:sldMasterMk cId="0" sldId="2147483648"/>
            <pc:sldLayoutMk cId="0" sldId="2147483661"/>
          </pc:sldLayoutMkLst>
        </pc:sldLayoutChg>
        <pc:sldLayoutChg chg="del">
          <pc:chgData name="Leanne Manning" userId="730c7ce9-f6b4-453e-88a2-34d7f1a5ff9e" providerId="ADAL" clId="{31569310-6F48-4CB5-A7D6-ACB55AB51DE6}" dt="2024-12-04T02:52:55.702" v="0" actId="47"/>
          <pc:sldLayoutMkLst>
            <pc:docMk/>
            <pc:sldMasterMk cId="0" sldId="2147483648"/>
            <pc:sldLayoutMk cId="0" sldId="2147483662"/>
          </pc:sldLayoutMkLst>
        </pc:sldLayoutChg>
        <pc:sldLayoutChg chg="del">
          <pc:chgData name="Leanne Manning" userId="730c7ce9-f6b4-453e-88a2-34d7f1a5ff9e" providerId="ADAL" clId="{31569310-6F48-4CB5-A7D6-ACB55AB51DE6}" dt="2024-12-04T02:52:55.702" v="0" actId="47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Leanne Manning" userId="730c7ce9-f6b4-453e-88a2-34d7f1a5ff9e" providerId="ADAL" clId="{31569310-6F48-4CB5-A7D6-ACB55AB51DE6}" dt="2024-12-04T02:52:55.702" v="0" actId="47"/>
          <pc:sldLayoutMkLst>
            <pc:docMk/>
            <pc:sldMasterMk cId="0" sldId="2147483648"/>
            <pc:sldLayoutMk cId="0" sldId="2147483664"/>
          </pc:sldLayoutMkLst>
        </pc:sldLayoutChg>
        <pc:sldLayoutChg chg="del">
          <pc:chgData name="Leanne Manning" userId="730c7ce9-f6b4-453e-88a2-34d7f1a5ff9e" providerId="ADAL" clId="{31569310-6F48-4CB5-A7D6-ACB55AB51DE6}" dt="2024-12-04T02:52:55.702" v="0" actId="47"/>
          <pc:sldLayoutMkLst>
            <pc:docMk/>
            <pc:sldMasterMk cId="0" sldId="2147483648"/>
            <pc:sldLayoutMk cId="0" sldId="2147483665"/>
          </pc:sldLayoutMkLst>
        </pc:sldLayoutChg>
      </pc:sldMasterChg>
      <pc:sldMasterChg chg="del delSldLayout">
        <pc:chgData name="Leanne Manning" userId="730c7ce9-f6b4-453e-88a2-34d7f1a5ff9e" providerId="ADAL" clId="{31569310-6F48-4CB5-A7D6-ACB55AB51DE6}" dt="2024-12-04T02:59:33.024" v="537" actId="47"/>
        <pc:sldMasterMkLst>
          <pc:docMk/>
          <pc:sldMasterMk cId="0" sldId="2147483666"/>
        </pc:sldMasterMkLst>
        <pc:sldLayoutChg chg="del">
          <pc:chgData name="Leanne Manning" userId="730c7ce9-f6b4-453e-88a2-34d7f1a5ff9e" providerId="ADAL" clId="{31569310-6F48-4CB5-A7D6-ACB55AB51DE6}" dt="2024-12-04T02:59:33.024" v="537" actId="47"/>
          <pc:sldLayoutMkLst>
            <pc:docMk/>
            <pc:sldMasterMk cId="0" sldId="2147483666"/>
            <pc:sldLayoutMk cId="0" sldId="2147483667"/>
          </pc:sldLayoutMkLst>
        </pc:sldLayoutChg>
      </pc:sldMasterChg>
      <pc:sldMasterChg chg="del delSldLayout">
        <pc:chgData name="Leanne Manning" userId="730c7ce9-f6b4-453e-88a2-34d7f1a5ff9e" providerId="ADAL" clId="{31569310-6F48-4CB5-A7D6-ACB55AB51DE6}" dt="2024-12-04T02:52:57.924" v="1" actId="47"/>
        <pc:sldMasterMkLst>
          <pc:docMk/>
          <pc:sldMasterMk cId="0" sldId="2147483670"/>
        </pc:sldMasterMkLst>
        <pc:sldLayoutChg chg="del">
          <pc:chgData name="Leanne Manning" userId="730c7ce9-f6b4-453e-88a2-34d7f1a5ff9e" providerId="ADAL" clId="{31569310-6F48-4CB5-A7D6-ACB55AB51DE6}" dt="2024-12-04T02:52:57.924" v="1" actId="47"/>
          <pc:sldLayoutMkLst>
            <pc:docMk/>
            <pc:sldMasterMk cId="0" sldId="2147483670"/>
            <pc:sldLayoutMk cId="0" sldId="214748367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05FE3-A008-46D1-AE1F-FEB783B9096B}" type="datetimeFigureOut">
              <a:rPr lang="en-AU" smtClean="0"/>
              <a:t>5/12/2024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C7239-2856-41E5-9103-9A57811121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9723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239712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5197678" y="2193670"/>
            <a:ext cx="297815" cy="618490"/>
          </a:xfrm>
          <a:custGeom>
            <a:avLst/>
            <a:gdLst/>
            <a:ahLst/>
            <a:cxnLst/>
            <a:rect l="l" t="t" r="r" b="b"/>
            <a:pathLst>
              <a:path w="297814" h="618489">
                <a:moveTo>
                  <a:pt x="297675" y="338645"/>
                </a:moveTo>
                <a:lnTo>
                  <a:pt x="0" y="338645"/>
                </a:lnTo>
                <a:lnTo>
                  <a:pt x="0" y="618210"/>
                </a:lnTo>
                <a:lnTo>
                  <a:pt x="297675" y="618210"/>
                </a:lnTo>
                <a:lnTo>
                  <a:pt x="297675" y="338645"/>
                </a:lnTo>
                <a:close/>
              </a:path>
              <a:path w="297814" h="618489">
                <a:moveTo>
                  <a:pt x="297675" y="0"/>
                </a:moveTo>
                <a:lnTo>
                  <a:pt x="0" y="0"/>
                </a:lnTo>
                <a:lnTo>
                  <a:pt x="0" y="279565"/>
                </a:lnTo>
                <a:lnTo>
                  <a:pt x="297675" y="279565"/>
                </a:lnTo>
                <a:lnTo>
                  <a:pt x="2976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6E4199C-C7CF-7C87-5593-6D0AEA528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8063444" cy="1169551"/>
          </a:xfrm>
        </p:spPr>
        <p:txBody>
          <a:bodyPr/>
          <a:lstStyle/>
          <a:p>
            <a:r>
              <a:rPr lang="en-AU" dirty="0"/>
              <a:t>The Journey to Mastery</a:t>
            </a:r>
            <a:br>
              <a:rPr lang="en-AU" dirty="0"/>
            </a:br>
            <a:r>
              <a:rPr lang="en-AU" sz="1600" dirty="0">
                <a:latin typeface="Montserrat Light" panose="00000400000000000000" pitchFamily="2" charset="0"/>
              </a:rPr>
              <a:t>We endeavour to train/coach/mentor professionals to become Masters split over three areas:</a:t>
            </a:r>
            <a:br>
              <a:rPr lang="en-AU" sz="1600" dirty="0">
                <a:latin typeface="Montserrat Light" panose="00000400000000000000" pitchFamily="2" charset="0"/>
              </a:rPr>
            </a:br>
            <a:endParaRPr lang="en-AU" sz="1600" dirty="0">
              <a:latin typeface="Montserrat Light" panose="00000400000000000000" pitchFamily="2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49D9DA-5135-5ED7-AF3A-295B83C79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645" y="2188330"/>
            <a:ext cx="9836755" cy="5243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187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0C5CDE-2904-4C53-8E70-CA9985AE9615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A05FBBDF-A40D-4F57-9C29-47F98AE34A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173440-8207-49D2-AF57-A9EABA96C2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23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Calibri</vt:lpstr>
      <vt:lpstr>Montserrat Light</vt:lpstr>
      <vt:lpstr>Montserrat Medium</vt:lpstr>
      <vt:lpstr>Office Theme</vt:lpstr>
      <vt:lpstr>The Journey to Mastery We endeavour to train/coach/mentor professionals to become Masters split over three areas: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10-3-Now – Mr &amp; Mrs Client</dc:title>
  <cp:lastModifiedBy>Carolyn Bryant</cp:lastModifiedBy>
  <cp:revision>1</cp:revision>
  <dcterms:created xsi:type="dcterms:W3CDTF">2022-11-03T01:52:55Z</dcterms:created>
  <dcterms:modified xsi:type="dcterms:W3CDTF">2024-12-05T01:23:39Z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2022-08-18T00:00:00Z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