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>
      <p:cViewPr>
        <p:scale>
          <a:sx n="84" d="100"/>
          <a:sy n="84" d="100"/>
        </p:scale>
        <p:origin x="2032" y="4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bg object 16">
            <a:extLst>
              <a:ext uri="{FF2B5EF4-FFF2-40B4-BE49-F238E27FC236}">
                <a16:creationId xmlns:a16="http://schemas.microsoft.com/office/drawing/2014/main" id="{C622304C-6311-9B41-6FEE-7D6B598E085E}"/>
              </a:ext>
            </a:extLst>
          </p:cNvPr>
          <p:cNvSpPr/>
          <p:nvPr userDrawn="1"/>
        </p:nvSpPr>
        <p:spPr>
          <a:xfrm>
            <a:off x="0" y="935938"/>
            <a:ext cx="750707" cy="45719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18">
            <a:extLst>
              <a:ext uri="{FF2B5EF4-FFF2-40B4-BE49-F238E27FC236}">
                <a16:creationId xmlns:a16="http://schemas.microsoft.com/office/drawing/2014/main" id="{0CF38ED1-67CD-E573-205B-0ADFCBBD9F63}"/>
              </a:ext>
            </a:extLst>
          </p:cNvPr>
          <p:cNvSpPr/>
          <p:nvPr userDrawn="1"/>
        </p:nvSpPr>
        <p:spPr>
          <a:xfrm>
            <a:off x="820987" y="1008614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g object 25">
            <a:extLst>
              <a:ext uri="{FF2B5EF4-FFF2-40B4-BE49-F238E27FC236}">
                <a16:creationId xmlns:a16="http://schemas.microsoft.com/office/drawing/2014/main" id="{B73892B7-C356-2218-22D6-213E73C485F4}"/>
              </a:ext>
            </a:extLst>
          </p:cNvPr>
          <p:cNvSpPr/>
          <p:nvPr userDrawn="1"/>
        </p:nvSpPr>
        <p:spPr>
          <a:xfrm>
            <a:off x="199164" y="116898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EA576995-140D-9167-FF7E-80D5EDAFE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30887"/>
          </a:xfrm>
        </p:spPr>
        <p:txBody>
          <a:bodyPr/>
          <a:lstStyle/>
          <a:p>
            <a:r>
              <a:rPr lang="en-AU" dirty="0"/>
              <a:t>Wheel of Life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5BB905-DBC2-CA85-FDF0-74733C203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484986"/>
            <a:ext cx="6629400" cy="59881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CF786C-5157-4B9E-9E89-1EF51D8F47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934A01-E47F-4FFD-B0AC-61CD07721D00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</ds:schemaRefs>
</ds:datastoreItem>
</file>

<file path=customXml/itemProps3.xml><?xml version="1.0" encoding="utf-8"?>
<ds:datastoreItem xmlns:ds="http://schemas.openxmlformats.org/officeDocument/2006/customXml" ds:itemID="{29D46AD9-48D7-4B4F-84B2-A2B4850DD0D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Montserrat Medium</vt:lpstr>
      <vt:lpstr>Office Theme</vt:lpstr>
      <vt:lpstr>Wheel of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Great Life</dc:title>
  <cp:lastModifiedBy>kendra fitz</cp:lastModifiedBy>
  <cp:revision>4</cp:revision>
  <dcterms:created xsi:type="dcterms:W3CDTF">2022-11-03T04:38:14Z</dcterms:created>
  <dcterms:modified xsi:type="dcterms:W3CDTF">2025-03-13T01:54:37Z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