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</p:sldIdLst>
  <p:sldSz cx="10693400" cy="7556500"/>
  <p:notesSz cx="10693400" cy="75565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87"/>
  </p:normalViewPr>
  <p:slideViewPr>
    <p:cSldViewPr>
      <p:cViewPr>
        <p:scale>
          <a:sx n="84" d="100"/>
          <a:sy n="84" d="100"/>
        </p:scale>
        <p:origin x="2032" y="44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2515"/>
            <a:ext cx="9089390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1640"/>
            <a:ext cx="748538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3/13/25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3/13/25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3/13/25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3/13/25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3/13/25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926414"/>
            <a:ext cx="859790" cy="0"/>
          </a:xfrm>
          <a:custGeom>
            <a:avLst/>
            <a:gdLst/>
            <a:ahLst/>
            <a:cxnLst/>
            <a:rect l="l" t="t" r="r" b="b"/>
            <a:pathLst>
              <a:path w="859790">
                <a:moveTo>
                  <a:pt x="0" y="0"/>
                </a:moveTo>
                <a:lnTo>
                  <a:pt x="85958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50707" y="855350"/>
            <a:ext cx="140559" cy="140559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820987" y="999089"/>
            <a:ext cx="0" cy="6557645"/>
          </a:xfrm>
          <a:custGeom>
            <a:avLst/>
            <a:gdLst/>
            <a:ahLst/>
            <a:cxnLst/>
            <a:rect l="l" t="t" r="r" b="b"/>
            <a:pathLst>
              <a:path h="6557645">
                <a:moveTo>
                  <a:pt x="0" y="6557410"/>
                </a:moveTo>
                <a:lnTo>
                  <a:pt x="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710916"/>
            <a:ext cx="9302115" cy="0"/>
          </a:xfrm>
          <a:custGeom>
            <a:avLst/>
            <a:gdLst/>
            <a:ahLst/>
            <a:cxnLst/>
            <a:rect l="l" t="t" r="r" b="b"/>
            <a:pathLst>
              <a:path w="9302115">
                <a:moveTo>
                  <a:pt x="0" y="0"/>
                </a:moveTo>
                <a:lnTo>
                  <a:pt x="930181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0348290" y="710916"/>
            <a:ext cx="345440" cy="0"/>
          </a:xfrm>
          <a:custGeom>
            <a:avLst/>
            <a:gdLst/>
            <a:ahLst/>
            <a:cxnLst/>
            <a:rect l="l" t="t" r="r" b="b"/>
            <a:pathLst>
              <a:path w="345440">
                <a:moveTo>
                  <a:pt x="0" y="0"/>
                </a:moveTo>
                <a:lnTo>
                  <a:pt x="34510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bg object 2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9490581" y="627912"/>
            <a:ext cx="133703" cy="166009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9720562" y="630665"/>
            <a:ext cx="180336" cy="160501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0009551" y="630665"/>
            <a:ext cx="147497" cy="160501"/>
          </a:xfrm>
          <a:prstGeom prst="rect">
            <a:avLst/>
          </a:prstGeom>
        </p:spPr>
      </p:pic>
      <p:sp>
        <p:nvSpPr>
          <p:cNvPr id="24" name="bg object 24"/>
          <p:cNvSpPr/>
          <p:nvPr/>
        </p:nvSpPr>
        <p:spPr>
          <a:xfrm>
            <a:off x="278271" y="1077360"/>
            <a:ext cx="375920" cy="340995"/>
          </a:xfrm>
          <a:custGeom>
            <a:avLst/>
            <a:gdLst/>
            <a:ahLst/>
            <a:cxnLst/>
            <a:rect l="l" t="t" r="r" b="b"/>
            <a:pathLst>
              <a:path w="375920" h="340994">
                <a:moveTo>
                  <a:pt x="167028" y="0"/>
                </a:moveTo>
                <a:lnTo>
                  <a:pt x="122184" y="0"/>
                </a:lnTo>
                <a:lnTo>
                  <a:pt x="79060" y="13673"/>
                </a:lnTo>
                <a:lnTo>
                  <a:pt x="41092" y="41020"/>
                </a:lnTo>
                <a:lnTo>
                  <a:pt x="13697" y="78913"/>
                </a:lnTo>
                <a:lnTo>
                  <a:pt x="0" y="121952"/>
                </a:lnTo>
                <a:lnTo>
                  <a:pt x="0" y="166708"/>
                </a:lnTo>
                <a:lnTo>
                  <a:pt x="13697" y="209747"/>
                </a:lnTo>
                <a:lnTo>
                  <a:pt x="41092" y="247641"/>
                </a:lnTo>
                <a:lnTo>
                  <a:pt x="117117" y="323514"/>
                </a:lnTo>
                <a:lnTo>
                  <a:pt x="158979" y="340823"/>
                </a:lnTo>
                <a:lnTo>
                  <a:pt x="170617" y="339689"/>
                </a:lnTo>
                <a:lnTo>
                  <a:pt x="208272" y="314495"/>
                </a:lnTo>
                <a:lnTo>
                  <a:pt x="218185" y="281735"/>
                </a:lnTo>
                <a:lnTo>
                  <a:pt x="217049" y="270120"/>
                </a:lnTo>
                <a:lnTo>
                  <a:pt x="183870" y="223015"/>
                </a:lnTo>
                <a:lnTo>
                  <a:pt x="180549" y="260207"/>
                </a:lnTo>
                <a:lnTo>
                  <a:pt x="187237" y="270272"/>
                </a:lnTo>
                <a:lnTo>
                  <a:pt x="174790" y="309011"/>
                </a:lnTo>
                <a:lnTo>
                  <a:pt x="167127" y="312172"/>
                </a:lnTo>
                <a:lnTo>
                  <a:pt x="150832" y="312172"/>
                </a:lnTo>
                <a:lnTo>
                  <a:pt x="143169" y="309011"/>
                </a:lnTo>
                <a:lnTo>
                  <a:pt x="61385" y="227388"/>
                </a:lnTo>
                <a:lnTo>
                  <a:pt x="35574" y="188547"/>
                </a:lnTo>
                <a:lnTo>
                  <a:pt x="26971" y="144325"/>
                </a:lnTo>
                <a:lnTo>
                  <a:pt x="35574" y="100106"/>
                </a:lnTo>
                <a:lnTo>
                  <a:pt x="61385" y="61273"/>
                </a:lnTo>
                <a:lnTo>
                  <a:pt x="100297" y="35513"/>
                </a:lnTo>
                <a:lnTo>
                  <a:pt x="144606" y="26927"/>
                </a:lnTo>
                <a:lnTo>
                  <a:pt x="188915" y="35513"/>
                </a:lnTo>
                <a:lnTo>
                  <a:pt x="227827" y="61273"/>
                </a:lnTo>
                <a:lnTo>
                  <a:pt x="337299" y="170529"/>
                </a:lnTo>
                <a:lnTo>
                  <a:pt x="344440" y="181271"/>
                </a:lnTo>
                <a:lnTo>
                  <a:pt x="346820" y="193503"/>
                </a:lnTo>
                <a:lnTo>
                  <a:pt x="344440" y="205734"/>
                </a:lnTo>
                <a:lnTo>
                  <a:pt x="337299" y="216476"/>
                </a:lnTo>
                <a:lnTo>
                  <a:pt x="331692" y="222073"/>
                </a:lnTo>
                <a:lnTo>
                  <a:pt x="331692" y="231134"/>
                </a:lnTo>
                <a:lnTo>
                  <a:pt x="342905" y="242326"/>
                </a:lnTo>
                <a:lnTo>
                  <a:pt x="351985" y="242326"/>
                </a:lnTo>
                <a:lnTo>
                  <a:pt x="374359" y="205516"/>
                </a:lnTo>
                <a:lnTo>
                  <a:pt x="375535" y="193497"/>
                </a:lnTo>
                <a:lnTo>
                  <a:pt x="374359" y="181477"/>
                </a:lnTo>
                <a:lnTo>
                  <a:pt x="248120" y="41020"/>
                </a:lnTo>
                <a:lnTo>
                  <a:pt x="210152" y="13673"/>
                </a:lnTo>
                <a:lnTo>
                  <a:pt x="167028" y="0"/>
                </a:lnTo>
                <a:close/>
              </a:path>
            </a:pathLst>
          </a:custGeom>
          <a:solidFill>
            <a:srgbClr val="B5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199164" y="1159460"/>
            <a:ext cx="382905" cy="342900"/>
          </a:xfrm>
          <a:custGeom>
            <a:avLst/>
            <a:gdLst/>
            <a:ahLst/>
            <a:cxnLst/>
            <a:rect l="l" t="t" r="r" b="b"/>
            <a:pathLst>
              <a:path w="382905" h="342900">
                <a:moveTo>
                  <a:pt x="223847" y="0"/>
                </a:moveTo>
                <a:lnTo>
                  <a:pt x="181985" y="17308"/>
                </a:lnTo>
                <a:lnTo>
                  <a:pt x="164642" y="59088"/>
                </a:lnTo>
                <a:lnTo>
                  <a:pt x="165780" y="70705"/>
                </a:lnTo>
                <a:lnTo>
                  <a:pt x="169122" y="81713"/>
                </a:lnTo>
                <a:lnTo>
                  <a:pt x="174560" y="91854"/>
                </a:lnTo>
                <a:lnTo>
                  <a:pt x="181985" y="100868"/>
                </a:lnTo>
                <a:lnTo>
                  <a:pt x="198957" y="117820"/>
                </a:lnTo>
                <a:lnTo>
                  <a:pt x="208037" y="117807"/>
                </a:lnTo>
                <a:lnTo>
                  <a:pt x="219250" y="106643"/>
                </a:lnTo>
                <a:lnTo>
                  <a:pt x="219250" y="97567"/>
                </a:lnTo>
                <a:lnTo>
                  <a:pt x="196505" y="74867"/>
                </a:lnTo>
                <a:lnTo>
                  <a:pt x="193338" y="67221"/>
                </a:lnTo>
                <a:lnTo>
                  <a:pt x="193338" y="50956"/>
                </a:lnTo>
                <a:lnTo>
                  <a:pt x="196505" y="43309"/>
                </a:lnTo>
                <a:lnTo>
                  <a:pt x="208024" y="31812"/>
                </a:lnTo>
                <a:lnTo>
                  <a:pt x="215687" y="28651"/>
                </a:lnTo>
                <a:lnTo>
                  <a:pt x="231983" y="28651"/>
                </a:lnTo>
                <a:lnTo>
                  <a:pt x="239645" y="31812"/>
                </a:lnTo>
                <a:lnTo>
                  <a:pt x="321430" y="113435"/>
                </a:lnTo>
                <a:lnTo>
                  <a:pt x="347240" y="152276"/>
                </a:lnTo>
                <a:lnTo>
                  <a:pt x="355843" y="196497"/>
                </a:lnTo>
                <a:lnTo>
                  <a:pt x="347240" y="240716"/>
                </a:lnTo>
                <a:lnTo>
                  <a:pt x="321430" y="279549"/>
                </a:lnTo>
                <a:lnTo>
                  <a:pt x="282517" y="305310"/>
                </a:lnTo>
                <a:lnTo>
                  <a:pt x="238208" y="313897"/>
                </a:lnTo>
                <a:lnTo>
                  <a:pt x="193899" y="305310"/>
                </a:lnTo>
                <a:lnTo>
                  <a:pt x="154987" y="279549"/>
                </a:lnTo>
                <a:lnTo>
                  <a:pt x="38236" y="163015"/>
                </a:lnTo>
                <a:lnTo>
                  <a:pt x="31095" y="152273"/>
                </a:lnTo>
                <a:lnTo>
                  <a:pt x="28715" y="140042"/>
                </a:lnTo>
                <a:lnTo>
                  <a:pt x="31095" y="127811"/>
                </a:lnTo>
                <a:lnTo>
                  <a:pt x="38236" y="117068"/>
                </a:lnTo>
                <a:lnTo>
                  <a:pt x="43842" y="111472"/>
                </a:lnTo>
                <a:lnTo>
                  <a:pt x="43842" y="102410"/>
                </a:lnTo>
                <a:lnTo>
                  <a:pt x="4632" y="116640"/>
                </a:lnTo>
                <a:lnTo>
                  <a:pt x="0" y="140047"/>
                </a:lnTo>
                <a:lnTo>
                  <a:pt x="1176" y="152067"/>
                </a:lnTo>
                <a:lnTo>
                  <a:pt x="134707" y="299802"/>
                </a:lnTo>
                <a:lnTo>
                  <a:pt x="183103" y="331847"/>
                </a:lnTo>
                <a:lnTo>
                  <a:pt x="238215" y="342526"/>
                </a:lnTo>
                <a:lnTo>
                  <a:pt x="266194" y="339857"/>
                </a:lnTo>
                <a:lnTo>
                  <a:pt x="318791" y="318496"/>
                </a:lnTo>
                <a:lnTo>
                  <a:pt x="369130" y="261909"/>
                </a:lnTo>
                <a:lnTo>
                  <a:pt x="382827" y="218870"/>
                </a:lnTo>
                <a:lnTo>
                  <a:pt x="382827" y="174115"/>
                </a:lnTo>
                <a:lnTo>
                  <a:pt x="369130" y="131075"/>
                </a:lnTo>
                <a:lnTo>
                  <a:pt x="341735" y="93182"/>
                </a:lnTo>
                <a:lnTo>
                  <a:pt x="265710" y="17308"/>
                </a:lnTo>
                <a:lnTo>
                  <a:pt x="235485" y="1134"/>
                </a:lnTo>
                <a:lnTo>
                  <a:pt x="223847" y="0"/>
                </a:lnTo>
                <a:close/>
              </a:path>
            </a:pathLst>
          </a:custGeom>
          <a:solidFill>
            <a:srgbClr val="2E38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69456" y="1054100"/>
            <a:ext cx="4477385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7995"/>
            <a:ext cx="9624060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3/13/25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  <p:sp>
        <p:nvSpPr>
          <p:cNvPr id="7" name="bg object 16">
            <a:extLst>
              <a:ext uri="{FF2B5EF4-FFF2-40B4-BE49-F238E27FC236}">
                <a16:creationId xmlns:a16="http://schemas.microsoft.com/office/drawing/2014/main" id="{C622304C-6311-9B41-6FEE-7D6B598E085E}"/>
              </a:ext>
            </a:extLst>
          </p:cNvPr>
          <p:cNvSpPr/>
          <p:nvPr userDrawn="1"/>
        </p:nvSpPr>
        <p:spPr>
          <a:xfrm>
            <a:off x="0" y="935938"/>
            <a:ext cx="750707" cy="45719"/>
          </a:xfrm>
          <a:custGeom>
            <a:avLst/>
            <a:gdLst/>
            <a:ahLst/>
            <a:cxnLst/>
            <a:rect l="l" t="t" r="r" b="b"/>
            <a:pathLst>
              <a:path w="859790">
                <a:moveTo>
                  <a:pt x="0" y="0"/>
                </a:moveTo>
                <a:lnTo>
                  <a:pt x="85958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bg object 18">
            <a:extLst>
              <a:ext uri="{FF2B5EF4-FFF2-40B4-BE49-F238E27FC236}">
                <a16:creationId xmlns:a16="http://schemas.microsoft.com/office/drawing/2014/main" id="{0CF38ED1-67CD-E573-205B-0ADFCBBD9F63}"/>
              </a:ext>
            </a:extLst>
          </p:cNvPr>
          <p:cNvSpPr/>
          <p:nvPr userDrawn="1"/>
        </p:nvSpPr>
        <p:spPr>
          <a:xfrm>
            <a:off x="820987" y="1008614"/>
            <a:ext cx="0" cy="6557645"/>
          </a:xfrm>
          <a:custGeom>
            <a:avLst/>
            <a:gdLst/>
            <a:ahLst/>
            <a:cxnLst/>
            <a:rect l="l" t="t" r="r" b="b"/>
            <a:pathLst>
              <a:path h="6557645">
                <a:moveTo>
                  <a:pt x="0" y="6557410"/>
                </a:moveTo>
                <a:lnTo>
                  <a:pt x="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bg object 25">
            <a:extLst>
              <a:ext uri="{FF2B5EF4-FFF2-40B4-BE49-F238E27FC236}">
                <a16:creationId xmlns:a16="http://schemas.microsoft.com/office/drawing/2014/main" id="{B73892B7-C356-2218-22D6-213E73C485F4}"/>
              </a:ext>
            </a:extLst>
          </p:cNvPr>
          <p:cNvSpPr/>
          <p:nvPr userDrawn="1"/>
        </p:nvSpPr>
        <p:spPr>
          <a:xfrm>
            <a:off x="199164" y="1168985"/>
            <a:ext cx="382905" cy="342900"/>
          </a:xfrm>
          <a:custGeom>
            <a:avLst/>
            <a:gdLst/>
            <a:ahLst/>
            <a:cxnLst/>
            <a:rect l="l" t="t" r="r" b="b"/>
            <a:pathLst>
              <a:path w="382905" h="342900">
                <a:moveTo>
                  <a:pt x="223847" y="0"/>
                </a:moveTo>
                <a:lnTo>
                  <a:pt x="181985" y="17308"/>
                </a:lnTo>
                <a:lnTo>
                  <a:pt x="164642" y="59088"/>
                </a:lnTo>
                <a:lnTo>
                  <a:pt x="165780" y="70705"/>
                </a:lnTo>
                <a:lnTo>
                  <a:pt x="169122" y="81713"/>
                </a:lnTo>
                <a:lnTo>
                  <a:pt x="174560" y="91854"/>
                </a:lnTo>
                <a:lnTo>
                  <a:pt x="181985" y="100868"/>
                </a:lnTo>
                <a:lnTo>
                  <a:pt x="198957" y="117820"/>
                </a:lnTo>
                <a:lnTo>
                  <a:pt x="208037" y="117807"/>
                </a:lnTo>
                <a:lnTo>
                  <a:pt x="219250" y="106643"/>
                </a:lnTo>
                <a:lnTo>
                  <a:pt x="219250" y="97567"/>
                </a:lnTo>
                <a:lnTo>
                  <a:pt x="196505" y="74867"/>
                </a:lnTo>
                <a:lnTo>
                  <a:pt x="193338" y="67221"/>
                </a:lnTo>
                <a:lnTo>
                  <a:pt x="193338" y="50956"/>
                </a:lnTo>
                <a:lnTo>
                  <a:pt x="196505" y="43309"/>
                </a:lnTo>
                <a:lnTo>
                  <a:pt x="208024" y="31812"/>
                </a:lnTo>
                <a:lnTo>
                  <a:pt x="215687" y="28651"/>
                </a:lnTo>
                <a:lnTo>
                  <a:pt x="231983" y="28651"/>
                </a:lnTo>
                <a:lnTo>
                  <a:pt x="239645" y="31812"/>
                </a:lnTo>
                <a:lnTo>
                  <a:pt x="321430" y="113435"/>
                </a:lnTo>
                <a:lnTo>
                  <a:pt x="347240" y="152276"/>
                </a:lnTo>
                <a:lnTo>
                  <a:pt x="355843" y="196497"/>
                </a:lnTo>
                <a:lnTo>
                  <a:pt x="347240" y="240716"/>
                </a:lnTo>
                <a:lnTo>
                  <a:pt x="321430" y="279549"/>
                </a:lnTo>
                <a:lnTo>
                  <a:pt x="282517" y="305310"/>
                </a:lnTo>
                <a:lnTo>
                  <a:pt x="238208" y="313897"/>
                </a:lnTo>
                <a:lnTo>
                  <a:pt x="193899" y="305310"/>
                </a:lnTo>
                <a:lnTo>
                  <a:pt x="154987" y="279549"/>
                </a:lnTo>
                <a:lnTo>
                  <a:pt x="38236" y="163015"/>
                </a:lnTo>
                <a:lnTo>
                  <a:pt x="31095" y="152273"/>
                </a:lnTo>
                <a:lnTo>
                  <a:pt x="28715" y="140042"/>
                </a:lnTo>
                <a:lnTo>
                  <a:pt x="31095" y="127811"/>
                </a:lnTo>
                <a:lnTo>
                  <a:pt x="38236" y="117068"/>
                </a:lnTo>
                <a:lnTo>
                  <a:pt x="43842" y="111472"/>
                </a:lnTo>
                <a:lnTo>
                  <a:pt x="43842" y="102410"/>
                </a:lnTo>
                <a:lnTo>
                  <a:pt x="4632" y="116640"/>
                </a:lnTo>
                <a:lnTo>
                  <a:pt x="0" y="140047"/>
                </a:lnTo>
                <a:lnTo>
                  <a:pt x="1176" y="152067"/>
                </a:lnTo>
                <a:lnTo>
                  <a:pt x="134707" y="299802"/>
                </a:lnTo>
                <a:lnTo>
                  <a:pt x="183103" y="331847"/>
                </a:lnTo>
                <a:lnTo>
                  <a:pt x="238215" y="342526"/>
                </a:lnTo>
                <a:lnTo>
                  <a:pt x="266194" y="339857"/>
                </a:lnTo>
                <a:lnTo>
                  <a:pt x="318791" y="318496"/>
                </a:lnTo>
                <a:lnTo>
                  <a:pt x="369130" y="261909"/>
                </a:lnTo>
                <a:lnTo>
                  <a:pt x="382827" y="218870"/>
                </a:lnTo>
                <a:lnTo>
                  <a:pt x="382827" y="174115"/>
                </a:lnTo>
                <a:lnTo>
                  <a:pt x="369130" y="131075"/>
                </a:lnTo>
                <a:lnTo>
                  <a:pt x="341735" y="93182"/>
                </a:lnTo>
                <a:lnTo>
                  <a:pt x="265710" y="17308"/>
                </a:lnTo>
                <a:lnTo>
                  <a:pt x="235485" y="1134"/>
                </a:lnTo>
                <a:lnTo>
                  <a:pt x="223847" y="0"/>
                </a:lnTo>
                <a:close/>
              </a:path>
            </a:pathLst>
          </a:custGeom>
          <a:solidFill>
            <a:srgbClr val="2E3842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>
            <a:extLst>
              <a:ext uri="{FF2B5EF4-FFF2-40B4-BE49-F238E27FC236}">
                <a16:creationId xmlns:a16="http://schemas.microsoft.com/office/drawing/2014/main" id="{EA576995-140D-9167-FF7E-80D5EDAFE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56" y="1054100"/>
            <a:ext cx="4477385" cy="430887"/>
          </a:xfrm>
        </p:spPr>
        <p:txBody>
          <a:bodyPr/>
          <a:lstStyle/>
          <a:p>
            <a:r>
              <a:rPr lang="en-AU" dirty="0"/>
              <a:t>Wheel of Life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F5BB905-DBC2-CA85-FDF0-74733C203C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6300" y="1484986"/>
            <a:ext cx="6629400" cy="598817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3b6e03b-ad32-48bd-b642-fb933687addb" xsi:nil="true"/>
    <lcf76f155ced4ddcb4097134ff3c332f xmlns="754c8679-8c3b-4cb4-ba22-a8d7dbdfdbb4">
      <Terms xmlns="http://schemas.microsoft.com/office/infopath/2007/PartnerControls"/>
    </lcf76f155ced4ddcb4097134ff3c332f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1501204E0E8546970714FFE872A97A" ma:contentTypeVersion="20" ma:contentTypeDescription="Create a new document." ma:contentTypeScope="" ma:versionID="c571dcd68f504901106bdc9b47a6c684">
  <xsd:schema xmlns:xsd="http://www.w3.org/2001/XMLSchema" xmlns:xs="http://www.w3.org/2001/XMLSchema" xmlns:p="http://schemas.microsoft.com/office/2006/metadata/properties" xmlns:ns1="http://schemas.microsoft.com/sharepoint/v3" xmlns:ns2="754c8679-8c3b-4cb4-ba22-a8d7dbdfdbb4" xmlns:ns3="6e81a57f-e398-47b6-98fd-f6700c6fb7fe" xmlns:ns4="f3b6e03b-ad32-48bd-b642-fb933687addb" targetNamespace="http://schemas.microsoft.com/office/2006/metadata/properties" ma:root="true" ma:fieldsID="916f98b719463c51256e1fbc4e8967e7" ns1:_="" ns2:_="" ns3:_="" ns4:_="">
    <xsd:import namespace="http://schemas.microsoft.com/sharepoint/v3"/>
    <xsd:import namespace="754c8679-8c3b-4cb4-ba22-a8d7dbdfdbb4"/>
    <xsd:import namespace="6e81a57f-e398-47b6-98fd-f6700c6fb7fe"/>
    <xsd:import namespace="f3b6e03b-ad32-48bd-b642-fb933687ad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6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7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4c8679-8c3b-4cb4-ba22-a8d7dbdfdb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37edb66-2f33-4c2f-9104-9fe18fb1b6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81a57f-e398-47b6-98fd-f6700c6fb7f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b6e03b-ad32-48bd-b642-fb933687addb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5f392f10-55a8-44cb-a09c-740ac177dd52}" ma:internalName="TaxCatchAll" ma:showField="CatchAllData" ma:web="f3b6e03b-ad32-48bd-b642-fb933687ad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CCF786C-5157-4B9E-9E89-1EF51D8F470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9934A01-E47F-4FFD-B0AC-61CD07721D00}">
  <ds:schemaRefs>
    <ds:schemaRef ds:uri="http://schemas.microsoft.com/office/2006/metadata/properties"/>
    <ds:schemaRef ds:uri="http://schemas.microsoft.com/office/infopath/2007/PartnerControls"/>
    <ds:schemaRef ds:uri="f3b6e03b-ad32-48bd-b642-fb933687addb"/>
    <ds:schemaRef ds:uri="754c8679-8c3b-4cb4-ba22-a8d7dbdfdbb4"/>
  </ds:schemaRefs>
</ds:datastoreItem>
</file>

<file path=customXml/itemProps3.xml><?xml version="1.0" encoding="utf-8"?>
<ds:datastoreItem xmlns:ds="http://schemas.openxmlformats.org/officeDocument/2006/customXml" ds:itemID="{29D46AD9-48D7-4B4F-84B2-A2B4850DD0D8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</TotalTime>
  <Words>3</Words>
  <Application>Microsoft Macintosh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Montserrat Medium</vt:lpstr>
      <vt:lpstr>Office Theme</vt:lpstr>
      <vt:lpstr>Wheel of Life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makes a Great Life</dc:title>
  <cp:lastModifiedBy>kendra fitz</cp:lastModifiedBy>
  <cp:revision>4</cp:revision>
  <dcterms:created xsi:type="dcterms:W3CDTF">2022-11-03T04:38:14Z</dcterms:created>
  <dcterms:modified xsi:type="dcterms:W3CDTF">2025-03-13T01:54:37Z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2022-08-19T00:00:00Z</vt:filetime>
  </property>
  <property fmtid="{D5CDD505-2E9C-101B-9397-08002B2CF9AE}" pid="3" name="LastSaved">
    <vt:filetime>2022-11-03T00:00:00Z</vt:filetime>
  </property>
  <property fmtid="{D5CDD505-2E9C-101B-9397-08002B2CF9AE}" pid="4" name="Producer">
    <vt:lpwstr>macOS Version 10.15.7 (Build 19H1824) Quartz PDFContext</vt:lpwstr>
  </property>
  <property fmtid="{D5CDD505-2E9C-101B-9397-08002B2CF9AE}" pid="5" name="ContentTypeId">
    <vt:lpwstr>0x0101000D1501204E0E8546970714FFE872A97A</vt:lpwstr>
  </property>
  <property fmtid="{D5CDD505-2E9C-101B-9397-08002B2CF9AE}" pid="6" name="MediaServiceImageTags">
    <vt:lpwstr/>
  </property>
</Properties>
</file>