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7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9144000" cy="6858000" type="screen4x3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8E99E-E159-4CCD-B0D5-1E70A8631E07}" v="7" dt="2025-05-28T23:27:29.71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88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yn Bryant" userId="4fe4de5a-9b69-40ba-b264-41cad4362eb3" providerId="ADAL" clId="{A2E8E99E-E159-4CCD-B0D5-1E70A8631E07}"/>
    <pc:docChg chg="custSel addSld delSld modSld sldOrd delMainMaster modMainMaster">
      <pc:chgData name="Carolyn Bryant" userId="4fe4de5a-9b69-40ba-b264-41cad4362eb3" providerId="ADAL" clId="{A2E8E99E-E159-4CCD-B0D5-1E70A8631E07}" dt="2025-05-28T23:29:35.374" v="131" actId="1076"/>
      <pc:docMkLst>
        <pc:docMk/>
      </pc:docMkLst>
      <pc:sldChg chg="modSp mod">
        <pc:chgData name="Carolyn Bryant" userId="4fe4de5a-9b69-40ba-b264-41cad4362eb3" providerId="ADAL" clId="{A2E8E99E-E159-4CCD-B0D5-1E70A8631E07}" dt="2025-05-28T06:52:00.704" v="5" actId="20577"/>
        <pc:sldMkLst>
          <pc:docMk/>
          <pc:sldMk cId="0" sldId="256"/>
        </pc:sldMkLst>
        <pc:spChg chg="mod">
          <ac:chgData name="Carolyn Bryant" userId="4fe4de5a-9b69-40ba-b264-41cad4362eb3" providerId="ADAL" clId="{A2E8E99E-E159-4CCD-B0D5-1E70A8631E07}" dt="2025-05-28T06:52:00.704" v="5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56"/>
            <ac:spMk id="3" creationId="{00000000-0000-0000-0000-000000000000}"/>
          </ac:spMkLst>
        </pc:sp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57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57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58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58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58"/>
            <ac:picMk id="2" creationId="{00000000-0000-0000-0000-000000000000}"/>
          </ac:picMkLst>
        </pc:pic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58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59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59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59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59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0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0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0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0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1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1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1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1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2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2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2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2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3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3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3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3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4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4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4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4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5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5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5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5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6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6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6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6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7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7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7"/>
            <ac:spMk id="4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7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8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8"/>
            <ac:spMk id="5" creationId="{00000000-0000-0000-0000-000000000000}"/>
          </ac:spMkLst>
        </pc:spChg>
        <pc:grpChg chg="mod">
          <ac:chgData name="Carolyn Bryant" userId="4fe4de5a-9b69-40ba-b264-41cad4362eb3" providerId="ADAL" clId="{A2E8E99E-E159-4CCD-B0D5-1E70A8631E07}" dt="2025-05-28T06:51:53.446" v="4"/>
          <ac:grpSpMkLst>
            <pc:docMk/>
            <pc:sldMk cId="0" sldId="268"/>
            <ac:grpSpMk id="2" creationId="{00000000-0000-0000-0000-000000000000}"/>
          </ac:grpSpMkLst>
        </pc:gr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8"/>
            <ac:picMk id="3" creationId="{00000000-0000-0000-0000-000000000000}"/>
          </ac:picMkLst>
        </pc:pic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8"/>
            <ac:picMk id="4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69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69"/>
            <ac:spMk id="2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69"/>
            <ac:picMk id="3" creationId="{00000000-0000-0000-0000-000000000000}"/>
          </ac:picMkLst>
        </pc:picChg>
      </pc:sldChg>
      <pc:sldChg chg="modSp">
        <pc:chgData name="Carolyn Bryant" userId="4fe4de5a-9b69-40ba-b264-41cad4362eb3" providerId="ADAL" clId="{A2E8E99E-E159-4CCD-B0D5-1E70A8631E07}" dt="2025-05-28T06:51:53.446" v="4"/>
        <pc:sldMkLst>
          <pc:docMk/>
          <pc:sldMk cId="0" sldId="270"/>
        </pc:sld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4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5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6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7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8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9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10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11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k cId="0" sldId="270"/>
            <ac:spMk id="12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k cId="0" sldId="270"/>
            <ac:picMk id="3" creationId="{00000000-0000-0000-0000-000000000000}"/>
          </ac:picMkLst>
        </pc:picChg>
      </pc:sldChg>
      <pc:sldChg chg="modSp add mod ord">
        <pc:chgData name="Carolyn Bryant" userId="4fe4de5a-9b69-40ba-b264-41cad4362eb3" providerId="ADAL" clId="{A2E8E99E-E159-4CCD-B0D5-1E70A8631E07}" dt="2025-05-28T23:29:35.374" v="131" actId="1076"/>
        <pc:sldMkLst>
          <pc:docMk/>
          <pc:sldMk cId="3972926158" sldId="271"/>
        </pc:sldMkLst>
        <pc:spChg chg="mod">
          <ac:chgData name="Carolyn Bryant" userId="4fe4de5a-9b69-40ba-b264-41cad4362eb3" providerId="ADAL" clId="{A2E8E99E-E159-4CCD-B0D5-1E70A8631E07}" dt="2025-05-28T23:29:15.917" v="128" actId="20577"/>
          <ac:spMkLst>
            <pc:docMk/>
            <pc:sldMk cId="3972926158" sldId="271"/>
            <ac:spMk id="9" creationId="{0BFD1444-4249-5F48-6A35-2BF4AB8BE133}"/>
          </ac:spMkLst>
        </pc:spChg>
        <pc:picChg chg="mod">
          <ac:chgData name="Carolyn Bryant" userId="4fe4de5a-9b69-40ba-b264-41cad4362eb3" providerId="ADAL" clId="{A2E8E99E-E159-4CCD-B0D5-1E70A8631E07}" dt="2025-05-28T23:29:35.374" v="131" actId="1076"/>
          <ac:picMkLst>
            <pc:docMk/>
            <pc:sldMk cId="3972926158" sldId="271"/>
            <ac:picMk id="7" creationId="{0EEEDC4C-39B4-A0A0-B74C-B96CAF41B1CD}"/>
          </ac:picMkLst>
        </pc:picChg>
      </pc:sldChg>
      <pc:sldChg chg="add del">
        <pc:chgData name="Carolyn Bryant" userId="4fe4de5a-9b69-40ba-b264-41cad4362eb3" providerId="ADAL" clId="{A2E8E99E-E159-4CCD-B0D5-1E70A8631E07}" dt="2025-05-28T23:27:32.129" v="8" actId="47"/>
        <pc:sldMkLst>
          <pc:docMk/>
          <pc:sldMk cId="4205267666" sldId="272"/>
        </pc:sldMkLst>
      </pc:sldChg>
      <pc:sldMasterChg chg="modSp modSldLayout">
        <pc:chgData name="Carolyn Bryant" userId="4fe4de5a-9b69-40ba-b264-41cad4362eb3" providerId="ADAL" clId="{A2E8E99E-E159-4CCD-B0D5-1E70A8631E07}" dt="2025-05-28T06:51:53.446" v="4"/>
        <pc:sldMasterMkLst>
          <pc:docMk/>
          <pc:sldMasterMk cId="0" sldId="2147483648"/>
        </pc:sldMasterMkLst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Carolyn Bryant" userId="4fe4de5a-9b69-40ba-b264-41cad4362eb3" providerId="ADAL" clId="{A2E8E99E-E159-4CCD-B0D5-1E70A8631E07}" dt="2025-05-28T06:51:53.446" v="4"/>
          <ac:spMkLst>
            <pc:docMk/>
            <pc:sldMasterMk cId="0" sldId="2147483648"/>
            <ac:spMk id="6" creationId="{00000000-0000-0000-0000-000000000000}"/>
          </ac:spMkLst>
        </pc:spChg>
        <pc:picChg chg="mod">
          <ac:chgData name="Carolyn Bryant" userId="4fe4de5a-9b69-40ba-b264-41cad4362eb3" providerId="ADAL" clId="{A2E8E99E-E159-4CCD-B0D5-1E70A8631E07}" dt="2025-05-28T06:51:53.446" v="4"/>
          <ac:picMkLst>
            <pc:docMk/>
            <pc:sldMasterMk cId="0" sldId="2147483648"/>
            <ac:picMk id="16" creationId="{00000000-0000-0000-0000-000000000000}"/>
          </ac:picMkLst>
        </pc:picChg>
        <pc:sldLayoutChg chg="modSp">
          <pc:chgData name="Carolyn Bryant" userId="4fe4de5a-9b69-40ba-b264-41cad4362eb3" providerId="ADAL" clId="{A2E8E99E-E159-4CCD-B0D5-1E70A8631E07}" dt="2025-05-28T06:51:53.446" v="4"/>
          <pc:sldLayoutMkLst>
            <pc:docMk/>
            <pc:sldMasterMk cId="0" sldId="2147483648"/>
            <pc:sldLayoutMk cId="0" sldId="2147483661"/>
          </pc:sldLayoutMkLst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1"/>
              <ac:spMk id="2" creationId="{00000000-0000-0000-0000-000000000000}"/>
            </ac:spMkLst>
          </pc:spChg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1"/>
              <ac:spMk id="3" creationId="{00000000-0000-0000-0000-000000000000}"/>
            </ac:spMkLst>
          </pc:spChg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1"/>
              <ac:spMk id="17" creationId="{00000000-0000-0000-0000-000000000000}"/>
            </ac:spMkLst>
          </pc:spChg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1"/>
              <ac:spMk id="19" creationId="{00000000-0000-0000-0000-000000000000}"/>
            </ac:spMkLst>
          </pc:spChg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1"/>
              <ac:spMk id="20" creationId="{00000000-0000-0000-0000-000000000000}"/>
            </ac:spMkLst>
          </pc:spChg>
          <pc:picChg chg="mod">
            <ac:chgData name="Carolyn Bryant" userId="4fe4de5a-9b69-40ba-b264-41cad4362eb3" providerId="ADAL" clId="{A2E8E99E-E159-4CCD-B0D5-1E70A8631E07}" dt="2025-05-28T06:51:53.446" v="4"/>
            <ac:picMkLst>
              <pc:docMk/>
              <pc:sldMasterMk cId="0" sldId="2147483648"/>
              <pc:sldLayoutMk cId="0" sldId="2147483661"/>
              <ac:picMk id="16" creationId="{00000000-0000-0000-0000-000000000000}"/>
            </ac:picMkLst>
          </pc:picChg>
          <pc:picChg chg="mod">
            <ac:chgData name="Carolyn Bryant" userId="4fe4de5a-9b69-40ba-b264-41cad4362eb3" providerId="ADAL" clId="{A2E8E99E-E159-4CCD-B0D5-1E70A8631E07}" dt="2025-05-28T06:51:53.446" v="4"/>
            <ac:picMkLst>
              <pc:docMk/>
              <pc:sldMasterMk cId="0" sldId="2147483648"/>
              <pc:sldLayoutMk cId="0" sldId="2147483661"/>
              <ac:picMk id="18" creationId="{00000000-0000-0000-0000-000000000000}"/>
            </ac:picMkLst>
          </pc:picChg>
        </pc:sldLayoutChg>
        <pc:sldLayoutChg chg="modSp">
          <pc:chgData name="Carolyn Bryant" userId="4fe4de5a-9b69-40ba-b264-41cad4362eb3" providerId="ADAL" clId="{A2E8E99E-E159-4CCD-B0D5-1E70A8631E07}" dt="2025-05-28T06:51:53.446" v="4"/>
          <pc:sldLayoutMkLst>
            <pc:docMk/>
            <pc:sldMasterMk cId="0" sldId="2147483648"/>
            <pc:sldLayoutMk cId="0" sldId="2147483662"/>
          </pc:sldLayoutMkLst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2"/>
              <ac:spMk id="2" creationId="{00000000-0000-0000-0000-000000000000}"/>
            </ac:spMkLst>
          </pc:spChg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2"/>
              <ac:spMk id="3" creationId="{00000000-0000-0000-0000-000000000000}"/>
            </ac:spMkLst>
          </pc:spChg>
        </pc:sldLayoutChg>
        <pc:sldLayoutChg chg="modSp">
          <pc:chgData name="Carolyn Bryant" userId="4fe4de5a-9b69-40ba-b264-41cad4362eb3" providerId="ADAL" clId="{A2E8E99E-E159-4CCD-B0D5-1E70A8631E07}" dt="2025-05-28T06:51:53.446" v="4"/>
          <pc:sldLayoutMkLst>
            <pc:docMk/>
            <pc:sldMasterMk cId="0" sldId="2147483648"/>
            <pc:sldLayoutMk cId="0" sldId="2147483663"/>
          </pc:sldLayoutMkLst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3"/>
              <ac:spMk id="2" creationId="{00000000-0000-0000-0000-000000000000}"/>
            </ac:spMkLst>
          </pc:spChg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3"/>
              <ac:spMk id="3" creationId="{00000000-0000-0000-0000-000000000000}"/>
            </ac:spMkLst>
          </pc:spChg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3"/>
              <ac:spMk id="4" creationId="{00000000-0000-0000-0000-000000000000}"/>
            </ac:spMkLst>
          </pc:spChg>
        </pc:sldLayoutChg>
        <pc:sldLayoutChg chg="modSp">
          <pc:chgData name="Carolyn Bryant" userId="4fe4de5a-9b69-40ba-b264-41cad4362eb3" providerId="ADAL" clId="{A2E8E99E-E159-4CCD-B0D5-1E70A8631E07}" dt="2025-05-28T06:51:53.446" v="4"/>
          <pc:sldLayoutMkLst>
            <pc:docMk/>
            <pc:sldMasterMk cId="0" sldId="2147483648"/>
            <pc:sldLayoutMk cId="0" sldId="2147483664"/>
          </pc:sldLayoutMkLst>
          <pc:spChg chg="mod">
            <ac:chgData name="Carolyn Bryant" userId="4fe4de5a-9b69-40ba-b264-41cad4362eb3" providerId="ADAL" clId="{A2E8E99E-E159-4CCD-B0D5-1E70A8631E07}" dt="2025-05-28T06:51:53.446" v="4"/>
            <ac:spMkLst>
              <pc:docMk/>
              <pc:sldMasterMk cId="0" sldId="2147483648"/>
              <pc:sldLayoutMk cId="0" sldId="2147483664"/>
              <ac:spMk id="2" creationId="{00000000-0000-0000-0000-000000000000}"/>
            </ac:spMkLst>
          </pc:spChg>
        </pc:sldLayoutChg>
      </pc:sldMasterChg>
      <pc:sldMasterChg chg="del delSldLayout">
        <pc:chgData name="Carolyn Bryant" userId="4fe4de5a-9b69-40ba-b264-41cad4362eb3" providerId="ADAL" clId="{A2E8E99E-E159-4CCD-B0D5-1E70A8631E07}" dt="2025-05-28T23:27:32.129" v="8" actId="47"/>
        <pc:sldMasterMkLst>
          <pc:docMk/>
          <pc:sldMasterMk cId="4038774297" sldId="2147483666"/>
        </pc:sldMasterMkLst>
        <pc:sldLayoutChg chg="del">
          <pc:chgData name="Carolyn Bryant" userId="4fe4de5a-9b69-40ba-b264-41cad4362eb3" providerId="ADAL" clId="{A2E8E99E-E159-4CCD-B0D5-1E70A8631E07}" dt="2025-05-28T23:27:32.129" v="8" actId="47"/>
          <pc:sldLayoutMkLst>
            <pc:docMk/>
            <pc:sldMasterMk cId="4038774297" sldId="2147483666"/>
            <pc:sldLayoutMk cId="3612156635" sldId="2147483667"/>
          </pc:sldLayoutMkLst>
        </pc:sldLayoutChg>
        <pc:sldLayoutChg chg="del">
          <pc:chgData name="Carolyn Bryant" userId="4fe4de5a-9b69-40ba-b264-41cad4362eb3" providerId="ADAL" clId="{A2E8E99E-E159-4CCD-B0D5-1E70A8631E07}" dt="2025-05-28T23:27:32.129" v="8" actId="47"/>
          <pc:sldLayoutMkLst>
            <pc:docMk/>
            <pc:sldMasterMk cId="4038774297" sldId="2147483666"/>
            <pc:sldLayoutMk cId="3116345818" sldId="2147483668"/>
          </pc:sldLayoutMkLst>
        </pc:sldLayoutChg>
        <pc:sldLayoutChg chg="del">
          <pc:chgData name="Carolyn Bryant" userId="4fe4de5a-9b69-40ba-b264-41cad4362eb3" providerId="ADAL" clId="{A2E8E99E-E159-4CCD-B0D5-1E70A8631E07}" dt="2025-05-28T23:27:32.129" v="8" actId="47"/>
          <pc:sldLayoutMkLst>
            <pc:docMk/>
            <pc:sldMasterMk cId="4038774297" sldId="2147483666"/>
            <pc:sldLayoutMk cId="3428401415" sldId="2147483669"/>
          </pc:sldLayoutMkLst>
        </pc:sldLayoutChg>
        <pc:sldLayoutChg chg="del">
          <pc:chgData name="Carolyn Bryant" userId="4fe4de5a-9b69-40ba-b264-41cad4362eb3" providerId="ADAL" clId="{A2E8E99E-E159-4CCD-B0D5-1E70A8631E07}" dt="2025-05-28T23:27:32.129" v="8" actId="47"/>
          <pc:sldLayoutMkLst>
            <pc:docMk/>
            <pc:sldMasterMk cId="4038774297" sldId="2147483666"/>
            <pc:sldLayoutMk cId="130892075" sldId="2147483670"/>
          </pc:sldLayoutMkLst>
        </pc:sldLayoutChg>
        <pc:sldLayoutChg chg="del">
          <pc:chgData name="Carolyn Bryant" userId="4fe4de5a-9b69-40ba-b264-41cad4362eb3" providerId="ADAL" clId="{A2E8E99E-E159-4CCD-B0D5-1E70A8631E07}" dt="2025-05-28T23:27:32.129" v="8" actId="47"/>
          <pc:sldLayoutMkLst>
            <pc:docMk/>
            <pc:sldMasterMk cId="4038774297" sldId="2147483666"/>
            <pc:sldLayoutMk cId="1370990513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35757-7773-4A41-B5D5-57A33904766C}" type="datetimeFigureOut">
              <a:rPr lang="en-AU" smtClean="0"/>
              <a:t>29/05/2025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DCFDC-DD20-4F03-B79A-B4F393377B9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961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D301E-58C9-42FA-BF41-A58C49366D4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2514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1799" y="3120151"/>
            <a:ext cx="2812200" cy="373784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68774" y="641502"/>
            <a:ext cx="351949" cy="461645"/>
          </a:xfrm>
          <a:custGeom>
            <a:avLst/>
            <a:gdLst/>
            <a:ahLst/>
            <a:cxnLst/>
            <a:rect l="l" t="t" r="r" b="b"/>
            <a:pathLst>
              <a:path w="469265" h="461644">
                <a:moveTo>
                  <a:pt x="249212" y="241960"/>
                </a:moveTo>
                <a:lnTo>
                  <a:pt x="240538" y="193814"/>
                </a:lnTo>
                <a:lnTo>
                  <a:pt x="230327" y="176860"/>
                </a:lnTo>
                <a:lnTo>
                  <a:pt x="216636" y="154101"/>
                </a:lnTo>
                <a:lnTo>
                  <a:pt x="210070" y="149161"/>
                </a:lnTo>
                <a:lnTo>
                  <a:pt x="182194" y="128219"/>
                </a:lnTo>
                <a:lnTo>
                  <a:pt x="182194" y="241960"/>
                </a:lnTo>
                <a:lnTo>
                  <a:pt x="177787" y="267754"/>
                </a:lnTo>
                <a:lnTo>
                  <a:pt x="165379" y="288366"/>
                </a:lnTo>
                <a:lnTo>
                  <a:pt x="146189" y="301980"/>
                </a:lnTo>
                <a:lnTo>
                  <a:pt x="121450" y="306908"/>
                </a:lnTo>
                <a:lnTo>
                  <a:pt x="96710" y="301980"/>
                </a:lnTo>
                <a:lnTo>
                  <a:pt x="77520" y="288366"/>
                </a:lnTo>
                <a:lnTo>
                  <a:pt x="65100" y="267754"/>
                </a:lnTo>
                <a:lnTo>
                  <a:pt x="60706" y="241960"/>
                </a:lnTo>
                <a:lnTo>
                  <a:pt x="65100" y="216001"/>
                </a:lnTo>
                <a:lnTo>
                  <a:pt x="77520" y="195402"/>
                </a:lnTo>
                <a:lnTo>
                  <a:pt x="96710" y="181775"/>
                </a:lnTo>
                <a:lnTo>
                  <a:pt x="121450" y="176860"/>
                </a:lnTo>
                <a:lnTo>
                  <a:pt x="146240" y="181775"/>
                </a:lnTo>
                <a:lnTo>
                  <a:pt x="165430" y="195402"/>
                </a:lnTo>
                <a:lnTo>
                  <a:pt x="177812" y="216001"/>
                </a:lnTo>
                <a:lnTo>
                  <a:pt x="182194" y="241960"/>
                </a:lnTo>
                <a:lnTo>
                  <a:pt x="182194" y="128219"/>
                </a:lnTo>
                <a:lnTo>
                  <a:pt x="180708" y="127101"/>
                </a:lnTo>
                <a:lnTo>
                  <a:pt x="135940" y="117144"/>
                </a:lnTo>
                <a:lnTo>
                  <a:pt x="112547" y="120002"/>
                </a:lnTo>
                <a:lnTo>
                  <a:pt x="92684" y="127419"/>
                </a:lnTo>
                <a:lnTo>
                  <a:pt x="76974" y="137718"/>
                </a:lnTo>
                <a:lnTo>
                  <a:pt x="66040" y="149161"/>
                </a:lnTo>
                <a:lnTo>
                  <a:pt x="66040" y="122364"/>
                </a:lnTo>
                <a:lnTo>
                  <a:pt x="0" y="122364"/>
                </a:lnTo>
                <a:lnTo>
                  <a:pt x="0" y="461467"/>
                </a:lnTo>
                <a:lnTo>
                  <a:pt x="66040" y="461467"/>
                </a:lnTo>
                <a:lnTo>
                  <a:pt x="66040" y="334759"/>
                </a:lnTo>
                <a:lnTo>
                  <a:pt x="76974" y="346202"/>
                </a:lnTo>
                <a:lnTo>
                  <a:pt x="92684" y="356501"/>
                </a:lnTo>
                <a:lnTo>
                  <a:pt x="112547" y="363931"/>
                </a:lnTo>
                <a:lnTo>
                  <a:pt x="135940" y="366776"/>
                </a:lnTo>
                <a:lnTo>
                  <a:pt x="180708" y="356819"/>
                </a:lnTo>
                <a:lnTo>
                  <a:pt x="210083" y="334759"/>
                </a:lnTo>
                <a:lnTo>
                  <a:pt x="216636" y="329831"/>
                </a:lnTo>
                <a:lnTo>
                  <a:pt x="230428" y="306908"/>
                </a:lnTo>
                <a:lnTo>
                  <a:pt x="240538" y="290106"/>
                </a:lnTo>
                <a:lnTo>
                  <a:pt x="249212" y="241960"/>
                </a:lnTo>
                <a:close/>
              </a:path>
              <a:path w="469265" h="461644">
                <a:moveTo>
                  <a:pt x="351345" y="122364"/>
                </a:moveTo>
                <a:lnTo>
                  <a:pt x="285292" y="122364"/>
                </a:lnTo>
                <a:lnTo>
                  <a:pt x="285292" y="361467"/>
                </a:lnTo>
                <a:lnTo>
                  <a:pt x="351345" y="361467"/>
                </a:lnTo>
                <a:lnTo>
                  <a:pt x="351345" y="122364"/>
                </a:lnTo>
                <a:close/>
              </a:path>
              <a:path w="469265" h="461644">
                <a:moveTo>
                  <a:pt x="360464" y="41579"/>
                </a:moveTo>
                <a:lnTo>
                  <a:pt x="357022" y="25400"/>
                </a:lnTo>
                <a:lnTo>
                  <a:pt x="347751" y="12179"/>
                </a:lnTo>
                <a:lnTo>
                  <a:pt x="334251" y="3263"/>
                </a:lnTo>
                <a:lnTo>
                  <a:pt x="318071" y="0"/>
                </a:lnTo>
                <a:lnTo>
                  <a:pt x="301980" y="3263"/>
                </a:lnTo>
                <a:lnTo>
                  <a:pt x="288632" y="12179"/>
                </a:lnTo>
                <a:lnTo>
                  <a:pt x="279539" y="25400"/>
                </a:lnTo>
                <a:lnTo>
                  <a:pt x="276174" y="41579"/>
                </a:lnTo>
                <a:lnTo>
                  <a:pt x="279539" y="57759"/>
                </a:lnTo>
                <a:lnTo>
                  <a:pt x="288632" y="70967"/>
                </a:lnTo>
                <a:lnTo>
                  <a:pt x="301980" y="79883"/>
                </a:lnTo>
                <a:lnTo>
                  <a:pt x="318071" y="83159"/>
                </a:lnTo>
                <a:lnTo>
                  <a:pt x="334683" y="79883"/>
                </a:lnTo>
                <a:lnTo>
                  <a:pt x="348145" y="70967"/>
                </a:lnTo>
                <a:lnTo>
                  <a:pt x="357162" y="57759"/>
                </a:lnTo>
                <a:lnTo>
                  <a:pt x="360464" y="41579"/>
                </a:lnTo>
                <a:close/>
              </a:path>
              <a:path w="469265" h="461644">
                <a:moveTo>
                  <a:pt x="469023" y="2781"/>
                </a:moveTo>
                <a:lnTo>
                  <a:pt x="402983" y="2781"/>
                </a:lnTo>
                <a:lnTo>
                  <a:pt x="402983" y="361391"/>
                </a:lnTo>
                <a:lnTo>
                  <a:pt x="469023" y="361391"/>
                </a:lnTo>
                <a:lnTo>
                  <a:pt x="469023" y="27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255" y="758558"/>
            <a:ext cx="190076" cy="24963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342115" y="697369"/>
            <a:ext cx="137160" cy="308610"/>
          </a:xfrm>
          <a:custGeom>
            <a:avLst/>
            <a:gdLst/>
            <a:ahLst/>
            <a:cxnLst/>
            <a:rect l="l" t="t" r="r" b="b"/>
            <a:pathLst>
              <a:path w="182880" h="308609">
                <a:moveTo>
                  <a:pt x="114679" y="0"/>
                </a:moveTo>
                <a:lnTo>
                  <a:pt x="48629" y="0"/>
                </a:lnTo>
                <a:lnTo>
                  <a:pt x="48629" y="66495"/>
                </a:lnTo>
                <a:lnTo>
                  <a:pt x="0" y="66495"/>
                </a:lnTo>
                <a:lnTo>
                  <a:pt x="0" y="123838"/>
                </a:lnTo>
                <a:lnTo>
                  <a:pt x="48629" y="123838"/>
                </a:lnTo>
                <a:lnTo>
                  <a:pt x="48629" y="221867"/>
                </a:lnTo>
                <a:lnTo>
                  <a:pt x="55836" y="259992"/>
                </a:lnTo>
                <a:lnTo>
                  <a:pt x="75524" y="286995"/>
                </a:lnTo>
                <a:lnTo>
                  <a:pt x="104793" y="303061"/>
                </a:lnTo>
                <a:lnTo>
                  <a:pt x="140812" y="308375"/>
                </a:lnTo>
                <a:lnTo>
                  <a:pt x="153562" y="308029"/>
                </a:lnTo>
                <a:lnTo>
                  <a:pt x="164621" y="307018"/>
                </a:lnTo>
                <a:lnTo>
                  <a:pt x="174252" y="305378"/>
                </a:lnTo>
                <a:lnTo>
                  <a:pt x="182719" y="303149"/>
                </a:lnTo>
                <a:lnTo>
                  <a:pt x="182719" y="245309"/>
                </a:lnTo>
                <a:lnTo>
                  <a:pt x="176722" y="247195"/>
                </a:lnTo>
                <a:lnTo>
                  <a:pt x="170288" y="248551"/>
                </a:lnTo>
                <a:lnTo>
                  <a:pt x="124513" y="240238"/>
                </a:lnTo>
                <a:lnTo>
                  <a:pt x="114679" y="208958"/>
                </a:lnTo>
                <a:lnTo>
                  <a:pt x="114679" y="123838"/>
                </a:lnTo>
                <a:lnTo>
                  <a:pt x="182651" y="123838"/>
                </a:lnTo>
                <a:lnTo>
                  <a:pt x="182651" y="66495"/>
                </a:lnTo>
                <a:lnTo>
                  <a:pt x="114679" y="66495"/>
                </a:lnTo>
                <a:lnTo>
                  <a:pt x="1146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63609" y="515859"/>
            <a:ext cx="324803" cy="603885"/>
          </a:xfrm>
          <a:custGeom>
            <a:avLst/>
            <a:gdLst/>
            <a:ahLst/>
            <a:cxnLst/>
            <a:rect l="l" t="t" r="r" b="b"/>
            <a:pathLst>
              <a:path w="433069" h="603885">
                <a:moveTo>
                  <a:pt x="333799" y="56526"/>
                </a:moveTo>
                <a:lnTo>
                  <a:pt x="185017" y="56526"/>
                </a:lnTo>
                <a:lnTo>
                  <a:pt x="187815" y="56853"/>
                </a:lnTo>
                <a:lnTo>
                  <a:pt x="238834" y="68613"/>
                </a:lnTo>
                <a:lnTo>
                  <a:pt x="283926" y="90834"/>
                </a:lnTo>
                <a:lnTo>
                  <a:pt x="321585" y="121941"/>
                </a:lnTo>
                <a:lnTo>
                  <a:pt x="350304" y="160358"/>
                </a:lnTo>
                <a:lnTo>
                  <a:pt x="368575" y="204513"/>
                </a:lnTo>
                <a:lnTo>
                  <a:pt x="374891" y="252828"/>
                </a:lnTo>
                <a:lnTo>
                  <a:pt x="369097" y="297810"/>
                </a:lnTo>
                <a:lnTo>
                  <a:pt x="352861" y="339118"/>
                </a:lnTo>
                <a:lnTo>
                  <a:pt x="327476" y="375567"/>
                </a:lnTo>
                <a:lnTo>
                  <a:pt x="294235" y="405977"/>
                </a:lnTo>
                <a:lnTo>
                  <a:pt x="254433" y="429162"/>
                </a:lnTo>
                <a:lnTo>
                  <a:pt x="209363" y="443941"/>
                </a:lnTo>
                <a:lnTo>
                  <a:pt x="160318" y="449131"/>
                </a:lnTo>
                <a:lnTo>
                  <a:pt x="123507" y="449131"/>
                </a:lnTo>
                <a:lnTo>
                  <a:pt x="123013" y="603686"/>
                </a:lnTo>
                <a:lnTo>
                  <a:pt x="180655" y="603849"/>
                </a:lnTo>
                <a:lnTo>
                  <a:pt x="180984" y="505657"/>
                </a:lnTo>
                <a:lnTo>
                  <a:pt x="232011" y="497435"/>
                </a:lnTo>
                <a:lnTo>
                  <a:pt x="279352" y="480769"/>
                </a:lnTo>
                <a:lnTo>
                  <a:pt x="322052" y="456544"/>
                </a:lnTo>
                <a:lnTo>
                  <a:pt x="359156" y="425644"/>
                </a:lnTo>
                <a:lnTo>
                  <a:pt x="389711" y="388954"/>
                </a:lnTo>
                <a:lnTo>
                  <a:pt x="412762" y="347359"/>
                </a:lnTo>
                <a:lnTo>
                  <a:pt x="427353" y="301743"/>
                </a:lnTo>
                <a:lnTo>
                  <a:pt x="432532" y="252992"/>
                </a:lnTo>
                <a:lnTo>
                  <a:pt x="427974" y="205737"/>
                </a:lnTo>
                <a:lnTo>
                  <a:pt x="414590" y="161227"/>
                </a:lnTo>
                <a:lnTo>
                  <a:pt x="393190" y="120322"/>
                </a:lnTo>
                <a:lnTo>
                  <a:pt x="364582" y="83884"/>
                </a:lnTo>
                <a:lnTo>
                  <a:pt x="333799" y="56526"/>
                </a:lnTo>
                <a:close/>
              </a:path>
              <a:path w="433069" h="603885">
                <a:moveTo>
                  <a:pt x="194242" y="0"/>
                </a:moveTo>
                <a:lnTo>
                  <a:pt x="152542" y="9969"/>
                </a:lnTo>
                <a:lnTo>
                  <a:pt x="126312" y="44114"/>
                </a:lnTo>
                <a:lnTo>
                  <a:pt x="123178" y="111835"/>
                </a:lnTo>
                <a:lnTo>
                  <a:pt x="74371" y="128806"/>
                </a:lnTo>
                <a:lnTo>
                  <a:pt x="35313" y="159274"/>
                </a:lnTo>
                <a:lnTo>
                  <a:pt x="9393" y="200127"/>
                </a:lnTo>
                <a:lnTo>
                  <a:pt x="0" y="248337"/>
                </a:lnTo>
                <a:lnTo>
                  <a:pt x="0" y="545278"/>
                </a:lnTo>
                <a:lnTo>
                  <a:pt x="57720" y="545278"/>
                </a:lnTo>
                <a:lnTo>
                  <a:pt x="57720" y="248337"/>
                </a:lnTo>
                <a:lnTo>
                  <a:pt x="62606" y="222297"/>
                </a:lnTo>
                <a:lnTo>
                  <a:pt x="76176" y="199753"/>
                </a:lnTo>
                <a:lnTo>
                  <a:pt x="76256" y="199620"/>
                </a:lnTo>
                <a:lnTo>
                  <a:pt x="96858" y="182017"/>
                </a:lnTo>
                <a:lnTo>
                  <a:pt x="96718" y="182017"/>
                </a:lnTo>
                <a:lnTo>
                  <a:pt x="122887" y="170566"/>
                </a:lnTo>
                <a:lnTo>
                  <a:pt x="275548" y="170566"/>
                </a:lnTo>
                <a:lnTo>
                  <a:pt x="268551" y="159519"/>
                </a:lnTo>
                <a:lnTo>
                  <a:pt x="229623" y="129049"/>
                </a:lnTo>
                <a:lnTo>
                  <a:pt x="180984" y="111998"/>
                </a:lnTo>
                <a:lnTo>
                  <a:pt x="181066" y="62331"/>
                </a:lnTo>
                <a:lnTo>
                  <a:pt x="182301" y="58574"/>
                </a:lnTo>
                <a:lnTo>
                  <a:pt x="185017" y="56526"/>
                </a:lnTo>
                <a:lnTo>
                  <a:pt x="333799" y="56526"/>
                </a:lnTo>
                <a:lnTo>
                  <a:pt x="329574" y="52772"/>
                </a:lnTo>
                <a:lnTo>
                  <a:pt x="288976" y="27847"/>
                </a:lnTo>
                <a:lnTo>
                  <a:pt x="243596" y="9969"/>
                </a:lnTo>
                <a:lnTo>
                  <a:pt x="194242" y="0"/>
                </a:lnTo>
                <a:close/>
              </a:path>
              <a:path w="433069" h="603885">
                <a:moveTo>
                  <a:pt x="180819" y="170566"/>
                </a:moveTo>
                <a:lnTo>
                  <a:pt x="123260" y="170566"/>
                </a:lnTo>
                <a:lnTo>
                  <a:pt x="123260" y="384513"/>
                </a:lnTo>
                <a:lnTo>
                  <a:pt x="163528" y="386636"/>
                </a:lnTo>
                <a:lnTo>
                  <a:pt x="189858" y="384867"/>
                </a:lnTo>
                <a:lnTo>
                  <a:pt x="215092" y="377874"/>
                </a:lnTo>
                <a:lnTo>
                  <a:pt x="238627" y="365889"/>
                </a:lnTo>
                <a:lnTo>
                  <a:pt x="259861" y="349142"/>
                </a:lnTo>
                <a:lnTo>
                  <a:pt x="277619" y="328395"/>
                </a:lnTo>
                <a:lnTo>
                  <a:pt x="180819" y="328395"/>
                </a:lnTo>
                <a:lnTo>
                  <a:pt x="180819" y="170566"/>
                </a:lnTo>
                <a:close/>
              </a:path>
              <a:path w="433069" h="603885">
                <a:moveTo>
                  <a:pt x="275548" y="170566"/>
                </a:moveTo>
                <a:lnTo>
                  <a:pt x="181004" y="170566"/>
                </a:lnTo>
                <a:lnTo>
                  <a:pt x="206905" y="182017"/>
                </a:lnTo>
                <a:lnTo>
                  <a:pt x="227526" y="199753"/>
                </a:lnTo>
                <a:lnTo>
                  <a:pt x="241077" y="222297"/>
                </a:lnTo>
                <a:lnTo>
                  <a:pt x="245942" y="248337"/>
                </a:lnTo>
                <a:lnTo>
                  <a:pt x="244162" y="264500"/>
                </a:lnTo>
                <a:lnTo>
                  <a:pt x="219682" y="307967"/>
                </a:lnTo>
                <a:lnTo>
                  <a:pt x="180819" y="328395"/>
                </a:lnTo>
                <a:lnTo>
                  <a:pt x="277619" y="328395"/>
                </a:lnTo>
                <a:lnTo>
                  <a:pt x="278495" y="327371"/>
                </a:lnTo>
                <a:lnTo>
                  <a:pt x="292274" y="302721"/>
                </a:lnTo>
                <a:lnTo>
                  <a:pt x="300818" y="276080"/>
                </a:lnTo>
                <a:lnTo>
                  <a:pt x="303751" y="248337"/>
                </a:lnTo>
                <a:lnTo>
                  <a:pt x="294387" y="200313"/>
                </a:lnTo>
                <a:lnTo>
                  <a:pt x="275548" y="170566"/>
                </a:lnTo>
                <a:close/>
              </a:path>
            </a:pathLst>
          </a:custGeom>
          <a:solidFill>
            <a:srgbClr val="007D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02246" y="2197916"/>
            <a:ext cx="5728335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4"/>
            <a:ext cx="640080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7704" y="737997"/>
            <a:ext cx="4506278" cy="392415"/>
          </a:xfrm>
        </p:spPr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705" y="1783939"/>
            <a:ext cx="3757613" cy="323165"/>
          </a:xfrm>
        </p:spPr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7704" y="737997"/>
            <a:ext cx="4506278" cy="392415"/>
          </a:xfrm>
        </p:spPr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7704" y="737997"/>
            <a:ext cx="4506278" cy="392415"/>
          </a:xfrm>
        </p:spPr>
        <p:txBody>
          <a:bodyPr lIns="0" tIns="0" rIns="0" bIns="0"/>
          <a:lstStyle>
            <a:lvl1pPr>
              <a:defRPr sz="255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99471" y="213296"/>
            <a:ext cx="270443" cy="5064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7704" y="737997"/>
            <a:ext cx="4506278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705" y="1783939"/>
            <a:ext cx="37576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meggs@pilotpartners.com.au" TargetMode="External"/><Relationship Id="rId4" Type="http://schemas.openxmlformats.org/officeDocument/2006/relationships/hyperlink" Target="mailto:mhowlett@pilotpartners.com.a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3B403-2068-2190-1CB2-7969EC394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98193"/>
            <a:ext cx="9144000" cy="6461615"/>
          </a:xfrm>
          <a:prstGeom prst="rect">
            <a:avLst/>
          </a:prstGeom>
          <a:solidFill>
            <a:srgbClr val="2E38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0EEEDC4C-39B4-A0A0-B74C-B96CAF41B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" y="258463"/>
            <a:ext cx="5743575" cy="3833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D1444-4249-5F48-6A35-2BF4AB8BE133}"/>
              </a:ext>
            </a:extLst>
          </p:cNvPr>
          <p:cNvSpPr txBox="1"/>
          <p:nvPr/>
        </p:nvSpPr>
        <p:spPr>
          <a:xfrm>
            <a:off x="457200" y="4950859"/>
            <a:ext cx="8458200" cy="1118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618" dirty="0">
                <a:solidFill>
                  <a:schemeClr val="bg1"/>
                </a:solidFill>
                <a:latin typeface="Montserrat" pitchFamily="2" charset="0"/>
              </a:rPr>
              <a:t>Frameworks – </a:t>
            </a:r>
            <a:r>
              <a:rPr lang="en-AU" sz="3200" dirty="0">
                <a:solidFill>
                  <a:schemeClr val="bg1"/>
                </a:solidFill>
                <a:latin typeface="Montserrat" pitchFamily="2" charset="0"/>
              </a:rPr>
              <a:t>LT incentive plans</a:t>
            </a:r>
          </a:p>
          <a:p>
            <a:r>
              <a:rPr lang="en-AU" sz="2052" dirty="0">
                <a:solidFill>
                  <a:schemeClr val="bg1"/>
                </a:solidFill>
                <a:latin typeface="Montserrat" pitchFamily="2" charset="0"/>
              </a:rPr>
              <a:t>    Murray Howlett &amp; Josh Meggs                            29</a:t>
            </a:r>
            <a:r>
              <a:rPr lang="en-AU" sz="2052" baseline="30000" dirty="0">
                <a:solidFill>
                  <a:schemeClr val="bg1"/>
                </a:solidFill>
                <a:latin typeface="Montserrat" pitchFamily="2" charset="0"/>
              </a:rPr>
              <a:t>th</a:t>
            </a:r>
            <a:r>
              <a:rPr lang="en-AU" sz="2052" dirty="0">
                <a:solidFill>
                  <a:schemeClr val="bg1"/>
                </a:solidFill>
                <a:latin typeface="Montserrat" pitchFamily="2" charset="0"/>
              </a:rPr>
              <a:t> May 2025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7A31897-CEBB-89FB-4D1B-BD64A8437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9283" y="1278748"/>
            <a:ext cx="3221305" cy="19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2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7939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dirty="0"/>
              <a:t>Pause</a:t>
            </a:r>
            <a:r>
              <a:rPr spc="-146" dirty="0"/>
              <a:t> </a:t>
            </a:r>
            <a:r>
              <a:rPr dirty="0"/>
              <a:t>and</a:t>
            </a:r>
            <a:r>
              <a:rPr spc="-135" dirty="0"/>
              <a:t> </a:t>
            </a:r>
            <a:r>
              <a:rPr spc="79" dirty="0"/>
              <a:t>chat</a:t>
            </a:r>
            <a:r>
              <a:rPr spc="-139" dirty="0"/>
              <a:t> </a:t>
            </a:r>
            <a:r>
              <a:rPr spc="-30" dirty="0"/>
              <a:t>with</a:t>
            </a:r>
            <a:r>
              <a:rPr spc="-143" dirty="0"/>
              <a:t> </a:t>
            </a:r>
            <a:r>
              <a:rPr dirty="0"/>
              <a:t>the</a:t>
            </a:r>
            <a:r>
              <a:rPr spc="-139" dirty="0"/>
              <a:t> </a:t>
            </a:r>
            <a:r>
              <a:rPr spc="-19" dirty="0"/>
              <a:t>Who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66645"/>
            <a:ext cx="3776663" cy="3268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5" y="2218372"/>
            <a:ext cx="2816066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0494" indent="-170970">
              <a:spcBef>
                <a:spcPts val="71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Do</a:t>
            </a:r>
            <a:r>
              <a:rPr sz="2100" spc="-26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we</a:t>
            </a:r>
            <a:r>
              <a:rPr sz="2100" spc="-3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have</a:t>
            </a:r>
            <a:r>
              <a:rPr sz="2100" spc="-1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a</a:t>
            </a:r>
            <a:r>
              <a:rPr sz="2100" spc="-26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deal?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9" dirty="0"/>
              <a:t>How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66645"/>
            <a:ext cx="3776663" cy="3268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4" y="2195203"/>
            <a:ext cx="3398520" cy="1789592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180494" indent="-170970">
              <a:spcBef>
                <a:spcPts val="255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spc="-45" dirty="0">
                <a:latin typeface="Verdana"/>
                <a:cs typeface="Verdana"/>
              </a:rPr>
              <a:t>Tax</a:t>
            </a:r>
            <a:r>
              <a:rPr sz="2100" spc="-143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issues</a:t>
            </a:r>
            <a:endParaRPr sz="2100">
              <a:latin typeface="Verdana"/>
              <a:cs typeface="Verdana"/>
            </a:endParaRPr>
          </a:p>
          <a:p>
            <a:pPr marL="522910" lvl="1" indent="-170493">
              <a:spcBef>
                <a:spcPts val="153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Salary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5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Superannuation</a:t>
            </a:r>
            <a:endParaRPr>
              <a:latin typeface="Verdana"/>
              <a:cs typeface="Verdana"/>
            </a:endParaRPr>
          </a:p>
          <a:p>
            <a:pPr marL="522910" marR="3810" lvl="1" indent="-170493">
              <a:lnSpc>
                <a:spcPts val="1943"/>
              </a:lnSpc>
              <a:spcBef>
                <a:spcPts val="409"/>
              </a:spcBef>
              <a:buClr>
                <a:srgbClr val="007DEF"/>
              </a:buClr>
              <a:buFont typeface="Arial"/>
              <a:buChar char="•"/>
              <a:tabLst>
                <a:tab pos="523862" algn="l"/>
              </a:tabLst>
            </a:pPr>
            <a:r>
              <a:rPr dirty="0">
                <a:latin typeface="Verdana"/>
                <a:cs typeface="Verdana"/>
              </a:rPr>
              <a:t>Employee</a:t>
            </a:r>
            <a:r>
              <a:rPr spc="-49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Share</a:t>
            </a:r>
            <a:r>
              <a:rPr spc="-68" dirty="0">
                <a:latin typeface="Verdana"/>
                <a:cs typeface="Verdana"/>
              </a:rPr>
              <a:t> </a:t>
            </a:r>
            <a:r>
              <a:rPr spc="-8" dirty="0">
                <a:latin typeface="Verdana"/>
                <a:cs typeface="Verdana"/>
              </a:rPr>
              <a:t>Scheme 	Rules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24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Fringe</a:t>
            </a:r>
            <a:r>
              <a:rPr spc="-68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Benefits</a:t>
            </a:r>
            <a:r>
              <a:rPr spc="-60" dirty="0">
                <a:latin typeface="Verdana"/>
                <a:cs typeface="Verdana"/>
              </a:rPr>
              <a:t> </a:t>
            </a:r>
            <a:r>
              <a:rPr spc="-19" dirty="0">
                <a:latin typeface="Verdana"/>
                <a:cs typeface="Verdana"/>
              </a:rPr>
              <a:t>Tax</a:t>
            </a:r>
            <a:endParaRPr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9" dirty="0"/>
              <a:t>How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66645"/>
            <a:ext cx="3776663" cy="3268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6" y="2195202"/>
            <a:ext cx="3551396" cy="2546210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180494" indent="-170970">
              <a:spcBef>
                <a:spcPts val="255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Legal</a:t>
            </a:r>
            <a:r>
              <a:rPr sz="2100" spc="-79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issues</a:t>
            </a:r>
            <a:endParaRPr sz="2100">
              <a:latin typeface="Verdana"/>
              <a:cs typeface="Verdana"/>
            </a:endParaRPr>
          </a:p>
          <a:p>
            <a:pPr marL="522910" lvl="1" indent="-170493">
              <a:spcBef>
                <a:spcPts val="153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Contracts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5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Employment</a:t>
            </a:r>
            <a:r>
              <a:rPr spc="-124" dirty="0">
                <a:latin typeface="Verdana"/>
                <a:cs typeface="Verdana"/>
              </a:rPr>
              <a:t> </a:t>
            </a:r>
            <a:r>
              <a:rPr spc="-19" dirty="0">
                <a:latin typeface="Verdana"/>
                <a:cs typeface="Verdana"/>
              </a:rPr>
              <a:t>law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1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Shareholders’</a:t>
            </a:r>
            <a:r>
              <a:rPr spc="-127" dirty="0">
                <a:latin typeface="Verdana"/>
                <a:cs typeface="Verdana"/>
              </a:rPr>
              <a:t> </a:t>
            </a:r>
            <a:r>
              <a:rPr spc="-8" dirty="0">
                <a:latin typeface="Verdana"/>
                <a:cs typeface="Verdana"/>
              </a:rPr>
              <a:t>agreements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53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Offer</a:t>
            </a:r>
            <a:r>
              <a:rPr spc="-45" dirty="0">
                <a:latin typeface="Verdana"/>
                <a:cs typeface="Verdana"/>
              </a:rPr>
              <a:t> </a:t>
            </a:r>
            <a:r>
              <a:rPr spc="-8" dirty="0">
                <a:latin typeface="Verdana"/>
                <a:cs typeface="Verdana"/>
              </a:rPr>
              <a:t>documents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1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Corporations</a:t>
            </a:r>
            <a:r>
              <a:rPr spc="-116" dirty="0">
                <a:latin typeface="Verdana"/>
                <a:cs typeface="Verdana"/>
              </a:rPr>
              <a:t> </a:t>
            </a:r>
            <a:r>
              <a:rPr spc="-19" dirty="0">
                <a:latin typeface="Verdana"/>
                <a:cs typeface="Verdana"/>
              </a:rPr>
              <a:t>Law</a:t>
            </a:r>
            <a:endParaRPr>
              <a:latin typeface="Verdana"/>
              <a:cs typeface="Verdana"/>
            </a:endParaRPr>
          </a:p>
          <a:p>
            <a:pPr>
              <a:spcBef>
                <a:spcPts val="626"/>
              </a:spcBef>
            </a:pPr>
            <a:endParaRPr>
              <a:latin typeface="Verdana"/>
              <a:cs typeface="Verdana"/>
            </a:endParaRPr>
          </a:p>
          <a:p>
            <a:pPr marL="9525">
              <a:spcBef>
                <a:spcPts val="4"/>
              </a:spcBef>
            </a:pPr>
            <a:r>
              <a:rPr sz="2100" spc="-8" dirty="0">
                <a:latin typeface="Verdana"/>
                <a:cs typeface="Verdana"/>
              </a:rPr>
              <a:t>Other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4" y="1410748"/>
            <a:ext cx="1762125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105" dirty="0"/>
              <a:t>War</a:t>
            </a:r>
            <a:r>
              <a:rPr spc="-203" dirty="0"/>
              <a:t> </a:t>
            </a:r>
            <a:r>
              <a:rPr spc="-23" dirty="0"/>
              <a:t>stories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66617"/>
            <a:ext cx="3776663" cy="32685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4" y="2155333"/>
            <a:ext cx="3251835" cy="1944924"/>
          </a:xfrm>
          <a:prstGeom prst="rect">
            <a:avLst/>
          </a:prstGeom>
        </p:spPr>
        <p:txBody>
          <a:bodyPr vert="horz" wrap="square" lIns="0" tIns="71914" rIns="0" bIns="0" rtlCol="0">
            <a:spAutoFit/>
          </a:bodyPr>
          <a:lstStyle/>
          <a:p>
            <a:pPr marL="180494" indent="-170970">
              <a:spcBef>
                <a:spcPts val="566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Unfunded</a:t>
            </a:r>
            <a:r>
              <a:rPr sz="2100" spc="-49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tax</a:t>
            </a:r>
            <a:r>
              <a:rPr sz="2100" spc="-60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liabilities</a:t>
            </a:r>
            <a:endParaRPr sz="2100">
              <a:latin typeface="Verdana"/>
              <a:cs typeface="Verdana"/>
            </a:endParaRPr>
          </a:p>
          <a:p>
            <a:pPr marL="180017" indent="-170493">
              <a:spcBef>
                <a:spcPts val="495"/>
              </a:spcBef>
              <a:buClr>
                <a:srgbClr val="007DEF"/>
              </a:buClr>
              <a:buFont typeface="Arial"/>
              <a:buChar char="•"/>
              <a:tabLst>
                <a:tab pos="180017" algn="l"/>
              </a:tabLst>
            </a:pPr>
            <a:r>
              <a:rPr sz="2100" dirty="0">
                <a:latin typeface="Verdana"/>
                <a:cs typeface="Verdana"/>
              </a:rPr>
              <a:t>Shareholder</a:t>
            </a:r>
            <a:r>
              <a:rPr sz="2100" spc="-116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disputes</a:t>
            </a:r>
            <a:endParaRPr sz="2100">
              <a:latin typeface="Verdana"/>
              <a:cs typeface="Verdana"/>
            </a:endParaRPr>
          </a:p>
          <a:p>
            <a:pPr marL="180494" indent="-170970">
              <a:spcBef>
                <a:spcPts val="499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The</a:t>
            </a:r>
            <a:r>
              <a:rPr sz="2100" spc="-6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wrong</a:t>
            </a:r>
            <a:r>
              <a:rPr sz="2100" spc="-26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Who</a:t>
            </a:r>
            <a:endParaRPr sz="2100">
              <a:latin typeface="Verdana"/>
              <a:cs typeface="Verdana"/>
            </a:endParaRPr>
          </a:p>
          <a:p>
            <a:pPr marL="180494" indent="-170970">
              <a:spcBef>
                <a:spcPts val="503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The</a:t>
            </a:r>
            <a:r>
              <a:rPr sz="2100" spc="-6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wrong</a:t>
            </a:r>
            <a:r>
              <a:rPr sz="2100" spc="-26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Why</a:t>
            </a:r>
            <a:endParaRPr sz="2100">
              <a:latin typeface="Verdana"/>
              <a:cs typeface="Verdana"/>
            </a:endParaRPr>
          </a:p>
          <a:p>
            <a:pPr marL="180017" indent="-170493">
              <a:spcBef>
                <a:spcPts val="495"/>
              </a:spcBef>
              <a:buClr>
                <a:srgbClr val="007DEF"/>
              </a:buClr>
              <a:buFont typeface="Arial"/>
              <a:buChar char="•"/>
              <a:tabLst>
                <a:tab pos="180017" algn="l"/>
              </a:tabLst>
            </a:pPr>
            <a:r>
              <a:rPr sz="2100" dirty="0">
                <a:latin typeface="Verdana"/>
                <a:cs typeface="Verdana"/>
              </a:rPr>
              <a:t>The</a:t>
            </a:r>
            <a:r>
              <a:rPr sz="2100" spc="-41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wrong</a:t>
            </a:r>
            <a:r>
              <a:rPr sz="2100" spc="-19" dirty="0">
                <a:latin typeface="Verdana"/>
                <a:cs typeface="Verdana"/>
              </a:rPr>
              <a:t> How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3" y="852479"/>
            <a:ext cx="9153525" cy="5153501"/>
            <a:chOff x="-6350" y="-6362"/>
            <a:chExt cx="12204700" cy="6871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350" y="-6362"/>
              <a:ext cx="12204700" cy="68707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04879" y="204330"/>
              <a:ext cx="399859" cy="5151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48513" y="4779418"/>
            <a:ext cx="7720965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23" dirty="0">
                <a:solidFill>
                  <a:srgbClr val="FFFFFF"/>
                </a:solidFill>
              </a:rPr>
              <a:t>Remember</a:t>
            </a:r>
            <a:r>
              <a:rPr spc="-172" dirty="0">
                <a:solidFill>
                  <a:srgbClr val="FFFFFF"/>
                </a:solidFill>
              </a:rPr>
              <a:t> </a:t>
            </a:r>
            <a:r>
              <a:rPr spc="176" dirty="0">
                <a:solidFill>
                  <a:srgbClr val="FFFFFF"/>
                </a:solidFill>
              </a:rPr>
              <a:t>–</a:t>
            </a:r>
            <a:r>
              <a:rPr spc="-143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conversation</a:t>
            </a:r>
            <a:r>
              <a:rPr spc="-184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before</a:t>
            </a:r>
            <a:r>
              <a:rPr spc="-180" dirty="0">
                <a:solidFill>
                  <a:srgbClr val="FFFFFF"/>
                </a:solidFill>
              </a:rPr>
              <a:t> </a:t>
            </a:r>
            <a:r>
              <a:rPr spc="-8" dirty="0">
                <a:solidFill>
                  <a:srgbClr val="FFFFFF"/>
                </a:solidFill>
              </a:rPr>
              <a:t>documentation!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3134" y="3853147"/>
            <a:ext cx="1746885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8" dirty="0"/>
              <a:t>Questions?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9240" y="1671553"/>
            <a:ext cx="1504762" cy="16207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2"/>
            <a:ext cx="5130070" cy="51434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9470" y="1017223"/>
            <a:ext cx="270443" cy="37980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783802" y="3337593"/>
            <a:ext cx="397193" cy="548640"/>
          </a:xfrm>
          <a:custGeom>
            <a:avLst/>
            <a:gdLst/>
            <a:ahLst/>
            <a:cxnLst/>
            <a:rect l="l" t="t" r="r" b="b"/>
            <a:pathLst>
              <a:path w="529590" h="731520">
                <a:moveTo>
                  <a:pt x="140212" y="11095"/>
                </a:moveTo>
                <a:lnTo>
                  <a:pt x="0" y="11095"/>
                </a:lnTo>
                <a:lnTo>
                  <a:pt x="0" y="731035"/>
                </a:lnTo>
                <a:lnTo>
                  <a:pt x="140212" y="731035"/>
                </a:lnTo>
                <a:lnTo>
                  <a:pt x="140212" y="462025"/>
                </a:lnTo>
                <a:lnTo>
                  <a:pt x="449387" y="462025"/>
                </a:lnTo>
                <a:lnTo>
                  <a:pt x="473690" y="434829"/>
                </a:lnTo>
                <a:lnTo>
                  <a:pt x="493822" y="402892"/>
                </a:lnTo>
                <a:lnTo>
                  <a:pt x="257866" y="402892"/>
                </a:lnTo>
                <a:lnTo>
                  <a:pt x="214978" y="396126"/>
                </a:lnTo>
                <a:lnTo>
                  <a:pt x="179299" y="377072"/>
                </a:lnTo>
                <a:lnTo>
                  <a:pt x="152162" y="347595"/>
                </a:lnTo>
                <a:lnTo>
                  <a:pt x="134902" y="309560"/>
                </a:lnTo>
                <a:lnTo>
                  <a:pt x="128876" y="265007"/>
                </a:lnTo>
                <a:lnTo>
                  <a:pt x="128853" y="264834"/>
                </a:lnTo>
                <a:lnTo>
                  <a:pt x="134902" y="220107"/>
                </a:lnTo>
                <a:lnTo>
                  <a:pt x="152162" y="182072"/>
                </a:lnTo>
                <a:lnTo>
                  <a:pt x="179299" y="152595"/>
                </a:lnTo>
                <a:lnTo>
                  <a:pt x="214978" y="133541"/>
                </a:lnTo>
                <a:lnTo>
                  <a:pt x="257866" y="126775"/>
                </a:lnTo>
                <a:lnTo>
                  <a:pt x="493604" y="126775"/>
                </a:lnTo>
                <a:lnTo>
                  <a:pt x="473690" y="95185"/>
                </a:lnTo>
                <a:lnTo>
                  <a:pt x="449374" y="67974"/>
                </a:lnTo>
                <a:lnTo>
                  <a:pt x="140212" y="67974"/>
                </a:lnTo>
                <a:lnTo>
                  <a:pt x="140212" y="11095"/>
                </a:lnTo>
                <a:close/>
              </a:path>
              <a:path w="529590" h="731520">
                <a:moveTo>
                  <a:pt x="449387" y="462025"/>
                </a:moveTo>
                <a:lnTo>
                  <a:pt x="140212" y="462025"/>
                </a:lnTo>
                <a:lnTo>
                  <a:pt x="163430" y="486332"/>
                </a:lnTo>
                <a:lnTo>
                  <a:pt x="196791" y="508183"/>
                </a:lnTo>
                <a:lnTo>
                  <a:pt x="238969" y="523952"/>
                </a:lnTo>
                <a:lnTo>
                  <a:pt x="288638" y="530014"/>
                </a:lnTo>
                <a:lnTo>
                  <a:pt x="332762" y="525671"/>
                </a:lnTo>
                <a:lnTo>
                  <a:pt x="373925" y="513178"/>
                </a:lnTo>
                <a:lnTo>
                  <a:pt x="411531" y="493337"/>
                </a:lnTo>
                <a:lnTo>
                  <a:pt x="444984" y="466953"/>
                </a:lnTo>
                <a:lnTo>
                  <a:pt x="449387" y="462025"/>
                </a:lnTo>
                <a:close/>
              </a:path>
              <a:path w="529590" h="731520">
                <a:moveTo>
                  <a:pt x="493604" y="126775"/>
                </a:moveTo>
                <a:lnTo>
                  <a:pt x="257866" y="126775"/>
                </a:lnTo>
                <a:lnTo>
                  <a:pt x="300846" y="133541"/>
                </a:lnTo>
                <a:lnTo>
                  <a:pt x="336530" y="152595"/>
                </a:lnTo>
                <a:lnTo>
                  <a:pt x="363622" y="182072"/>
                </a:lnTo>
                <a:lnTo>
                  <a:pt x="380828" y="220107"/>
                </a:lnTo>
                <a:lnTo>
                  <a:pt x="386850" y="264834"/>
                </a:lnTo>
                <a:lnTo>
                  <a:pt x="380800" y="309560"/>
                </a:lnTo>
                <a:lnTo>
                  <a:pt x="363538" y="347595"/>
                </a:lnTo>
                <a:lnTo>
                  <a:pt x="336404" y="377072"/>
                </a:lnTo>
                <a:lnTo>
                  <a:pt x="300735" y="396126"/>
                </a:lnTo>
                <a:lnTo>
                  <a:pt x="257866" y="402892"/>
                </a:lnTo>
                <a:lnTo>
                  <a:pt x="493822" y="402892"/>
                </a:lnTo>
                <a:lnTo>
                  <a:pt x="497052" y="397769"/>
                </a:lnTo>
                <a:lnTo>
                  <a:pt x="514477" y="356576"/>
                </a:lnTo>
                <a:lnTo>
                  <a:pt x="525368" y="312054"/>
                </a:lnTo>
                <a:lnTo>
                  <a:pt x="529131" y="265007"/>
                </a:lnTo>
                <a:lnTo>
                  <a:pt x="525368" y="217960"/>
                </a:lnTo>
                <a:lnTo>
                  <a:pt x="514477" y="173438"/>
                </a:lnTo>
                <a:lnTo>
                  <a:pt x="497052" y="132245"/>
                </a:lnTo>
                <a:lnTo>
                  <a:pt x="493604" y="126775"/>
                </a:lnTo>
                <a:close/>
              </a:path>
              <a:path w="529590" h="731520">
                <a:moveTo>
                  <a:pt x="288638" y="0"/>
                </a:moveTo>
                <a:lnTo>
                  <a:pt x="238969" y="6062"/>
                </a:lnTo>
                <a:lnTo>
                  <a:pt x="196791" y="21829"/>
                </a:lnTo>
                <a:lnTo>
                  <a:pt x="163430" y="43676"/>
                </a:lnTo>
                <a:lnTo>
                  <a:pt x="140212" y="67974"/>
                </a:lnTo>
                <a:lnTo>
                  <a:pt x="449374" y="67974"/>
                </a:lnTo>
                <a:lnTo>
                  <a:pt x="411531" y="36677"/>
                </a:lnTo>
                <a:lnTo>
                  <a:pt x="373925" y="16836"/>
                </a:lnTo>
                <a:lnTo>
                  <a:pt x="332762" y="4343"/>
                </a:lnTo>
                <a:lnTo>
                  <a:pt x="288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23575" y="3151063"/>
            <a:ext cx="134303" cy="575786"/>
          </a:xfrm>
          <a:custGeom>
            <a:avLst/>
            <a:gdLst/>
            <a:ahLst/>
            <a:cxnLst/>
            <a:rect l="l" t="t" r="r" b="b"/>
            <a:pathLst>
              <a:path w="179070" h="767714">
                <a:moveTo>
                  <a:pt x="88979" y="0"/>
                </a:moveTo>
                <a:lnTo>
                  <a:pt x="54802" y="6939"/>
                </a:lnTo>
                <a:lnTo>
                  <a:pt x="26468" y="25862"/>
                </a:lnTo>
                <a:lnTo>
                  <a:pt x="7144" y="53922"/>
                </a:lnTo>
                <a:lnTo>
                  <a:pt x="0" y="88273"/>
                </a:lnTo>
                <a:lnTo>
                  <a:pt x="7144" y="122624"/>
                </a:lnTo>
                <a:lnTo>
                  <a:pt x="26468" y="150683"/>
                </a:lnTo>
                <a:lnTo>
                  <a:pt x="54802" y="169606"/>
                </a:lnTo>
                <a:lnTo>
                  <a:pt x="88979" y="176546"/>
                </a:lnTo>
                <a:lnTo>
                  <a:pt x="124238" y="169606"/>
                </a:lnTo>
                <a:lnTo>
                  <a:pt x="152820" y="150683"/>
                </a:lnTo>
                <a:lnTo>
                  <a:pt x="171981" y="122624"/>
                </a:lnTo>
                <a:lnTo>
                  <a:pt x="178978" y="88273"/>
                </a:lnTo>
                <a:lnTo>
                  <a:pt x="171674" y="53922"/>
                </a:lnTo>
                <a:lnTo>
                  <a:pt x="152001" y="25862"/>
                </a:lnTo>
                <a:lnTo>
                  <a:pt x="123316" y="6939"/>
                </a:lnTo>
                <a:lnTo>
                  <a:pt x="88979" y="0"/>
                </a:lnTo>
                <a:close/>
              </a:path>
              <a:path w="179070" h="767714">
                <a:moveTo>
                  <a:pt x="159610" y="259806"/>
                </a:moveTo>
                <a:lnTo>
                  <a:pt x="19368" y="259806"/>
                </a:lnTo>
                <a:lnTo>
                  <a:pt x="19368" y="767456"/>
                </a:lnTo>
                <a:lnTo>
                  <a:pt x="159610" y="767456"/>
                </a:lnTo>
                <a:lnTo>
                  <a:pt x="159610" y="2598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25526" y="3155481"/>
            <a:ext cx="105251" cy="571500"/>
          </a:xfrm>
          <a:custGeom>
            <a:avLst/>
            <a:gdLst/>
            <a:ahLst/>
            <a:cxnLst/>
            <a:rect l="l" t="t" r="r" b="b"/>
            <a:pathLst>
              <a:path w="140334" h="762000">
                <a:moveTo>
                  <a:pt x="140210" y="0"/>
                </a:moveTo>
                <a:lnTo>
                  <a:pt x="0" y="0"/>
                </a:lnTo>
                <a:lnTo>
                  <a:pt x="0" y="761389"/>
                </a:lnTo>
                <a:lnTo>
                  <a:pt x="140210" y="761389"/>
                </a:lnTo>
                <a:lnTo>
                  <a:pt x="140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87386" y="3240033"/>
            <a:ext cx="704850" cy="495300"/>
          </a:xfrm>
          <a:custGeom>
            <a:avLst/>
            <a:gdLst/>
            <a:ahLst/>
            <a:cxnLst/>
            <a:rect l="l" t="t" r="r" b="b"/>
            <a:pathLst>
              <a:path w="939800" h="660400">
                <a:moveTo>
                  <a:pt x="538099" y="394919"/>
                </a:moveTo>
                <a:lnTo>
                  <a:pt x="533755" y="346773"/>
                </a:lnTo>
                <a:lnTo>
                  <a:pt x="521246" y="301675"/>
                </a:lnTo>
                <a:lnTo>
                  <a:pt x="501307" y="260311"/>
                </a:lnTo>
                <a:lnTo>
                  <a:pt x="474738" y="223380"/>
                </a:lnTo>
                <a:lnTo>
                  <a:pt x="442302" y="191604"/>
                </a:lnTo>
                <a:lnTo>
                  <a:pt x="404749" y="165671"/>
                </a:lnTo>
                <a:lnTo>
                  <a:pt x="395973" y="161607"/>
                </a:lnTo>
                <a:lnTo>
                  <a:pt x="395973" y="394919"/>
                </a:lnTo>
                <a:lnTo>
                  <a:pt x="389839" y="439013"/>
                </a:lnTo>
                <a:lnTo>
                  <a:pt x="372503" y="476275"/>
                </a:lnTo>
                <a:lnTo>
                  <a:pt x="345541" y="505002"/>
                </a:lnTo>
                <a:lnTo>
                  <a:pt x="310553" y="523494"/>
                </a:lnTo>
                <a:lnTo>
                  <a:pt x="269125" y="530034"/>
                </a:lnTo>
                <a:lnTo>
                  <a:pt x="227571" y="523494"/>
                </a:lnTo>
                <a:lnTo>
                  <a:pt x="192265" y="505002"/>
                </a:lnTo>
                <a:lnTo>
                  <a:pt x="164985" y="476275"/>
                </a:lnTo>
                <a:lnTo>
                  <a:pt x="147370" y="439013"/>
                </a:lnTo>
                <a:lnTo>
                  <a:pt x="141109" y="394919"/>
                </a:lnTo>
                <a:lnTo>
                  <a:pt x="147345" y="350913"/>
                </a:lnTo>
                <a:lnTo>
                  <a:pt x="164909" y="313702"/>
                </a:lnTo>
                <a:lnTo>
                  <a:pt x="192163" y="285000"/>
                </a:lnTo>
                <a:lnTo>
                  <a:pt x="227457" y="266522"/>
                </a:lnTo>
                <a:lnTo>
                  <a:pt x="269125" y="259981"/>
                </a:lnTo>
                <a:lnTo>
                  <a:pt x="310705" y="266522"/>
                </a:lnTo>
                <a:lnTo>
                  <a:pt x="345719" y="285000"/>
                </a:lnTo>
                <a:lnTo>
                  <a:pt x="372618" y="313702"/>
                </a:lnTo>
                <a:lnTo>
                  <a:pt x="389877" y="350913"/>
                </a:lnTo>
                <a:lnTo>
                  <a:pt x="395973" y="394919"/>
                </a:lnTo>
                <a:lnTo>
                  <a:pt x="395973" y="161607"/>
                </a:lnTo>
                <a:lnTo>
                  <a:pt x="362864" y="146265"/>
                </a:lnTo>
                <a:lnTo>
                  <a:pt x="317398" y="134124"/>
                </a:lnTo>
                <a:lnTo>
                  <a:pt x="269125" y="129908"/>
                </a:lnTo>
                <a:lnTo>
                  <a:pt x="220853" y="134124"/>
                </a:lnTo>
                <a:lnTo>
                  <a:pt x="175374" y="146265"/>
                </a:lnTo>
                <a:lnTo>
                  <a:pt x="133464" y="165671"/>
                </a:lnTo>
                <a:lnTo>
                  <a:pt x="95885" y="191604"/>
                </a:lnTo>
                <a:lnTo>
                  <a:pt x="63423" y="223380"/>
                </a:lnTo>
                <a:lnTo>
                  <a:pt x="36830" y="260311"/>
                </a:lnTo>
                <a:lnTo>
                  <a:pt x="16878" y="301675"/>
                </a:lnTo>
                <a:lnTo>
                  <a:pt x="4343" y="346773"/>
                </a:lnTo>
                <a:lnTo>
                  <a:pt x="0" y="394919"/>
                </a:lnTo>
                <a:lnTo>
                  <a:pt x="4343" y="443064"/>
                </a:lnTo>
                <a:lnTo>
                  <a:pt x="16865" y="488162"/>
                </a:lnTo>
                <a:lnTo>
                  <a:pt x="36791" y="529526"/>
                </a:lnTo>
                <a:lnTo>
                  <a:pt x="63373" y="566458"/>
                </a:lnTo>
                <a:lnTo>
                  <a:pt x="95834" y="598233"/>
                </a:lnTo>
                <a:lnTo>
                  <a:pt x="133400" y="624179"/>
                </a:lnTo>
                <a:lnTo>
                  <a:pt x="175310" y="643572"/>
                </a:lnTo>
                <a:lnTo>
                  <a:pt x="220814" y="655726"/>
                </a:lnTo>
                <a:lnTo>
                  <a:pt x="269125" y="659930"/>
                </a:lnTo>
                <a:lnTo>
                  <a:pt x="317398" y="655726"/>
                </a:lnTo>
                <a:lnTo>
                  <a:pt x="362864" y="643572"/>
                </a:lnTo>
                <a:lnTo>
                  <a:pt x="404749" y="624179"/>
                </a:lnTo>
                <a:lnTo>
                  <a:pt x="442302" y="598233"/>
                </a:lnTo>
                <a:lnTo>
                  <a:pt x="474738" y="566458"/>
                </a:lnTo>
                <a:lnTo>
                  <a:pt x="500951" y="530034"/>
                </a:lnTo>
                <a:lnTo>
                  <a:pt x="521246" y="488162"/>
                </a:lnTo>
                <a:lnTo>
                  <a:pt x="533755" y="443064"/>
                </a:lnTo>
                <a:lnTo>
                  <a:pt x="538099" y="394919"/>
                </a:lnTo>
                <a:close/>
              </a:path>
              <a:path w="939800" h="660400">
                <a:moveTo>
                  <a:pt x="939609" y="520827"/>
                </a:moveTo>
                <a:lnTo>
                  <a:pt x="926871" y="524827"/>
                </a:lnTo>
                <a:lnTo>
                  <a:pt x="913206" y="527710"/>
                </a:lnTo>
                <a:lnTo>
                  <a:pt x="882230" y="530034"/>
                </a:lnTo>
                <a:lnTo>
                  <a:pt x="843127" y="525246"/>
                </a:lnTo>
                <a:lnTo>
                  <a:pt x="816013" y="510057"/>
                </a:lnTo>
                <a:lnTo>
                  <a:pt x="800252" y="483273"/>
                </a:lnTo>
                <a:lnTo>
                  <a:pt x="795134" y="443649"/>
                </a:lnTo>
                <a:lnTo>
                  <a:pt x="795134" y="262928"/>
                </a:lnTo>
                <a:lnTo>
                  <a:pt x="939457" y="262928"/>
                </a:lnTo>
                <a:lnTo>
                  <a:pt x="939457" y="141185"/>
                </a:lnTo>
                <a:lnTo>
                  <a:pt x="795134" y="141185"/>
                </a:lnTo>
                <a:lnTo>
                  <a:pt x="795134" y="0"/>
                </a:lnTo>
                <a:lnTo>
                  <a:pt x="654900" y="0"/>
                </a:lnTo>
                <a:lnTo>
                  <a:pt x="654900" y="141185"/>
                </a:lnTo>
                <a:lnTo>
                  <a:pt x="551649" y="141185"/>
                </a:lnTo>
                <a:lnTo>
                  <a:pt x="551649" y="262928"/>
                </a:lnTo>
                <a:lnTo>
                  <a:pt x="654900" y="262928"/>
                </a:lnTo>
                <a:lnTo>
                  <a:pt x="654900" y="471055"/>
                </a:lnTo>
                <a:lnTo>
                  <a:pt x="660044" y="520230"/>
                </a:lnTo>
                <a:lnTo>
                  <a:pt x="674687" y="561632"/>
                </a:lnTo>
                <a:lnTo>
                  <a:pt x="697712" y="595337"/>
                </a:lnTo>
                <a:lnTo>
                  <a:pt x="727951" y="621436"/>
                </a:lnTo>
                <a:lnTo>
                  <a:pt x="764260" y="639978"/>
                </a:lnTo>
                <a:lnTo>
                  <a:pt x="805484" y="651052"/>
                </a:lnTo>
                <a:lnTo>
                  <a:pt x="850620" y="654723"/>
                </a:lnTo>
                <a:lnTo>
                  <a:pt x="877697" y="653999"/>
                </a:lnTo>
                <a:lnTo>
                  <a:pt x="901179" y="651840"/>
                </a:lnTo>
                <a:lnTo>
                  <a:pt x="921626" y="648360"/>
                </a:lnTo>
                <a:lnTo>
                  <a:pt x="939609" y="643636"/>
                </a:lnTo>
                <a:lnTo>
                  <a:pt x="939609" y="5208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23520" y="2950997"/>
            <a:ext cx="689133" cy="961549"/>
          </a:xfrm>
          <a:custGeom>
            <a:avLst/>
            <a:gdLst/>
            <a:ahLst/>
            <a:cxnLst/>
            <a:rect l="l" t="t" r="r" b="b"/>
            <a:pathLst>
              <a:path w="918845" h="1282064">
                <a:moveTo>
                  <a:pt x="709520" y="120014"/>
                </a:moveTo>
                <a:lnTo>
                  <a:pt x="392836" y="120014"/>
                </a:lnTo>
                <a:lnTo>
                  <a:pt x="398777" y="120707"/>
                </a:lnTo>
                <a:lnTo>
                  <a:pt x="446537" y="128474"/>
                </a:lnTo>
                <a:lnTo>
                  <a:pt x="492322" y="140671"/>
                </a:lnTo>
                <a:lnTo>
                  <a:pt x="535880" y="157035"/>
                </a:lnTo>
                <a:lnTo>
                  <a:pt x="576959" y="177303"/>
                </a:lnTo>
                <a:lnTo>
                  <a:pt x="615307" y="201212"/>
                </a:lnTo>
                <a:lnTo>
                  <a:pt x="650672" y="228497"/>
                </a:lnTo>
                <a:lnTo>
                  <a:pt x="682803" y="258898"/>
                </a:lnTo>
                <a:lnTo>
                  <a:pt x="711468" y="292179"/>
                </a:lnTo>
                <a:lnTo>
                  <a:pt x="736352" y="327988"/>
                </a:lnTo>
                <a:lnTo>
                  <a:pt x="757267" y="366152"/>
                </a:lnTo>
                <a:lnTo>
                  <a:pt x="773940" y="406377"/>
                </a:lnTo>
                <a:lnTo>
                  <a:pt x="786118" y="448401"/>
                </a:lnTo>
                <a:lnTo>
                  <a:pt x="793549" y="491959"/>
                </a:lnTo>
                <a:lnTo>
                  <a:pt x="795983" y="536790"/>
                </a:lnTo>
                <a:lnTo>
                  <a:pt x="793176" y="582169"/>
                </a:lnTo>
                <a:lnTo>
                  <a:pt x="785222" y="626141"/>
                </a:lnTo>
                <a:lnTo>
                  <a:pt x="772399" y="668450"/>
                </a:lnTo>
                <a:lnTo>
                  <a:pt x="754987" y="708842"/>
                </a:lnTo>
                <a:lnTo>
                  <a:pt x="733265" y="747060"/>
                </a:lnTo>
                <a:lnTo>
                  <a:pt x="707512" y="782850"/>
                </a:lnTo>
                <a:lnTo>
                  <a:pt x="678006" y="815957"/>
                </a:lnTo>
                <a:lnTo>
                  <a:pt x="645029" y="846124"/>
                </a:lnTo>
                <a:lnTo>
                  <a:pt x="608857" y="873098"/>
                </a:lnTo>
                <a:lnTo>
                  <a:pt x="569771" y="896622"/>
                </a:lnTo>
                <a:lnTo>
                  <a:pt x="528050" y="916441"/>
                </a:lnTo>
                <a:lnTo>
                  <a:pt x="483972" y="932301"/>
                </a:lnTo>
                <a:lnTo>
                  <a:pt x="437818" y="943945"/>
                </a:lnTo>
                <a:lnTo>
                  <a:pt x="389866" y="951119"/>
                </a:lnTo>
                <a:lnTo>
                  <a:pt x="340395" y="953567"/>
                </a:lnTo>
                <a:lnTo>
                  <a:pt x="262235" y="953567"/>
                </a:lnTo>
                <a:lnTo>
                  <a:pt x="261186" y="1281709"/>
                </a:lnTo>
                <a:lnTo>
                  <a:pt x="383574" y="1282056"/>
                </a:lnTo>
                <a:lnTo>
                  <a:pt x="384273" y="1073581"/>
                </a:lnTo>
                <a:lnTo>
                  <a:pt x="433262" y="1068156"/>
                </a:lnTo>
                <a:lnTo>
                  <a:pt x="480927" y="1058984"/>
                </a:lnTo>
                <a:lnTo>
                  <a:pt x="527091" y="1046229"/>
                </a:lnTo>
                <a:lnTo>
                  <a:pt x="571575" y="1030057"/>
                </a:lnTo>
                <a:lnTo>
                  <a:pt x="614202" y="1010632"/>
                </a:lnTo>
                <a:lnTo>
                  <a:pt x="654793" y="988119"/>
                </a:lnTo>
                <a:lnTo>
                  <a:pt x="693171" y="962683"/>
                </a:lnTo>
                <a:lnTo>
                  <a:pt x="729158" y="934489"/>
                </a:lnTo>
                <a:lnTo>
                  <a:pt x="762575" y="903702"/>
                </a:lnTo>
                <a:lnTo>
                  <a:pt x="793246" y="870487"/>
                </a:lnTo>
                <a:lnTo>
                  <a:pt x="820991" y="835008"/>
                </a:lnTo>
                <a:lnTo>
                  <a:pt x="845634" y="797431"/>
                </a:lnTo>
                <a:lnTo>
                  <a:pt x="866996" y="757921"/>
                </a:lnTo>
                <a:lnTo>
                  <a:pt x="884900" y="716642"/>
                </a:lnTo>
                <a:lnTo>
                  <a:pt x="899167" y="673759"/>
                </a:lnTo>
                <a:lnTo>
                  <a:pt x="909620" y="629437"/>
                </a:lnTo>
                <a:lnTo>
                  <a:pt x="916080" y="583842"/>
                </a:lnTo>
                <a:lnTo>
                  <a:pt x="918370" y="537137"/>
                </a:lnTo>
                <a:lnTo>
                  <a:pt x="916375" y="491959"/>
                </a:lnTo>
                <a:lnTo>
                  <a:pt x="916258" y="489313"/>
                </a:lnTo>
                <a:lnTo>
                  <a:pt x="909796" y="442566"/>
                </a:lnTo>
                <a:lnTo>
                  <a:pt x="899161" y="397086"/>
                </a:lnTo>
                <a:lnTo>
                  <a:pt x="884534" y="353063"/>
                </a:lnTo>
                <a:lnTo>
                  <a:pt x="866092" y="310688"/>
                </a:lnTo>
                <a:lnTo>
                  <a:pt x="844016" y="270150"/>
                </a:lnTo>
                <a:lnTo>
                  <a:pt x="818483" y="231641"/>
                </a:lnTo>
                <a:lnTo>
                  <a:pt x="789673" y="195351"/>
                </a:lnTo>
                <a:lnTo>
                  <a:pt x="757764" y="161470"/>
                </a:lnTo>
                <a:lnTo>
                  <a:pt x="722936" y="130188"/>
                </a:lnTo>
                <a:lnTo>
                  <a:pt x="709520" y="120014"/>
                </a:lnTo>
                <a:close/>
              </a:path>
              <a:path w="918845" h="1282064">
                <a:moveTo>
                  <a:pt x="412423" y="0"/>
                </a:moveTo>
                <a:lnTo>
                  <a:pt x="365840" y="3001"/>
                </a:lnTo>
                <a:lnTo>
                  <a:pt x="323913" y="21140"/>
                </a:lnTo>
                <a:lnTo>
                  <a:pt x="290183" y="52124"/>
                </a:lnTo>
                <a:lnTo>
                  <a:pt x="268191" y="93662"/>
                </a:lnTo>
                <a:lnTo>
                  <a:pt x="262032" y="124362"/>
                </a:lnTo>
                <a:lnTo>
                  <a:pt x="261959" y="124971"/>
                </a:lnTo>
                <a:lnTo>
                  <a:pt x="261820" y="128474"/>
                </a:lnTo>
                <a:lnTo>
                  <a:pt x="261752" y="130188"/>
                </a:lnTo>
                <a:lnTo>
                  <a:pt x="261667" y="132337"/>
                </a:lnTo>
                <a:lnTo>
                  <a:pt x="261598" y="134071"/>
                </a:lnTo>
                <a:lnTo>
                  <a:pt x="261536" y="237441"/>
                </a:lnTo>
                <a:lnTo>
                  <a:pt x="213384" y="249496"/>
                </a:lnTo>
                <a:lnTo>
                  <a:pt x="168531" y="267935"/>
                </a:lnTo>
                <a:lnTo>
                  <a:pt x="127609" y="292179"/>
                </a:lnTo>
                <a:lnTo>
                  <a:pt x="91250" y="321648"/>
                </a:lnTo>
                <a:lnTo>
                  <a:pt x="60084" y="355763"/>
                </a:lnTo>
                <a:lnTo>
                  <a:pt x="34745" y="393944"/>
                </a:lnTo>
                <a:lnTo>
                  <a:pt x="15863" y="435610"/>
                </a:lnTo>
                <a:lnTo>
                  <a:pt x="4071" y="480183"/>
                </a:lnTo>
                <a:lnTo>
                  <a:pt x="0" y="527082"/>
                </a:lnTo>
                <a:lnTo>
                  <a:pt x="0" y="1157701"/>
                </a:lnTo>
                <a:lnTo>
                  <a:pt x="122554" y="1157701"/>
                </a:lnTo>
                <a:lnTo>
                  <a:pt x="122554" y="527082"/>
                </a:lnTo>
                <a:lnTo>
                  <a:pt x="129264" y="482505"/>
                </a:lnTo>
                <a:lnTo>
                  <a:pt x="129290" y="482337"/>
                </a:lnTo>
                <a:lnTo>
                  <a:pt x="148204" y="442189"/>
                </a:lnTo>
                <a:lnTo>
                  <a:pt x="148327" y="441928"/>
                </a:lnTo>
                <a:lnTo>
                  <a:pt x="177912" y="407363"/>
                </a:lnTo>
                <a:lnTo>
                  <a:pt x="216291" y="380148"/>
                </a:lnTo>
                <a:lnTo>
                  <a:pt x="261711" y="361790"/>
                </a:lnTo>
                <a:lnTo>
                  <a:pt x="588703" y="361790"/>
                </a:lnTo>
                <a:lnTo>
                  <a:pt x="585044" y="356265"/>
                </a:lnTo>
                <a:lnTo>
                  <a:pt x="553980" y="322179"/>
                </a:lnTo>
                <a:lnTo>
                  <a:pt x="517741" y="292712"/>
                </a:lnTo>
                <a:lnTo>
                  <a:pt x="476957" y="268439"/>
                </a:lnTo>
                <a:lnTo>
                  <a:pt x="432257" y="249939"/>
                </a:lnTo>
                <a:lnTo>
                  <a:pt x="384273" y="237788"/>
                </a:lnTo>
                <a:lnTo>
                  <a:pt x="384273" y="134071"/>
                </a:lnTo>
                <a:lnTo>
                  <a:pt x="384448" y="132337"/>
                </a:lnTo>
                <a:lnTo>
                  <a:pt x="387069" y="124362"/>
                </a:lnTo>
                <a:lnTo>
                  <a:pt x="392836" y="120014"/>
                </a:lnTo>
                <a:lnTo>
                  <a:pt x="709520" y="120014"/>
                </a:lnTo>
                <a:lnTo>
                  <a:pt x="685367" y="101697"/>
                </a:lnTo>
                <a:lnTo>
                  <a:pt x="645237" y="76186"/>
                </a:lnTo>
                <a:lnTo>
                  <a:pt x="602724" y="53845"/>
                </a:lnTo>
                <a:lnTo>
                  <a:pt x="558007" y="34866"/>
                </a:lnTo>
                <a:lnTo>
                  <a:pt x="511265" y="19439"/>
                </a:lnTo>
                <a:lnTo>
                  <a:pt x="462678" y="7753"/>
                </a:lnTo>
                <a:lnTo>
                  <a:pt x="412423" y="0"/>
                </a:lnTo>
                <a:close/>
              </a:path>
              <a:path w="918845" h="1282064">
                <a:moveTo>
                  <a:pt x="588703" y="361790"/>
                </a:moveTo>
                <a:lnTo>
                  <a:pt x="261711" y="361790"/>
                </a:lnTo>
                <a:lnTo>
                  <a:pt x="261711" y="816375"/>
                </a:lnTo>
                <a:lnTo>
                  <a:pt x="347210" y="820883"/>
                </a:lnTo>
                <a:lnTo>
                  <a:pt x="392079" y="818780"/>
                </a:lnTo>
                <a:lnTo>
                  <a:pt x="435623" y="809518"/>
                </a:lnTo>
                <a:lnTo>
                  <a:pt x="477185" y="793346"/>
                </a:lnTo>
                <a:lnTo>
                  <a:pt x="516112" y="770516"/>
                </a:lnTo>
                <a:lnTo>
                  <a:pt x="551747" y="741278"/>
                </a:lnTo>
                <a:lnTo>
                  <a:pt x="584199" y="704848"/>
                </a:lnTo>
                <a:lnTo>
                  <a:pt x="589072" y="697228"/>
                </a:lnTo>
                <a:lnTo>
                  <a:pt x="383923" y="697228"/>
                </a:lnTo>
                <a:lnTo>
                  <a:pt x="383923" y="361963"/>
                </a:lnTo>
                <a:lnTo>
                  <a:pt x="588818" y="361963"/>
                </a:lnTo>
                <a:lnTo>
                  <a:pt x="588703" y="361790"/>
                </a:lnTo>
                <a:close/>
              </a:path>
              <a:path w="918845" h="1282064">
                <a:moveTo>
                  <a:pt x="588818" y="361963"/>
                </a:moveTo>
                <a:lnTo>
                  <a:pt x="383923" y="361963"/>
                </a:lnTo>
                <a:lnTo>
                  <a:pt x="429051" y="380403"/>
                </a:lnTo>
                <a:lnTo>
                  <a:pt x="467190" y="407650"/>
                </a:lnTo>
                <a:lnTo>
                  <a:pt x="496595" y="442189"/>
                </a:lnTo>
                <a:lnTo>
                  <a:pt x="515439" y="482337"/>
                </a:lnTo>
                <a:lnTo>
                  <a:pt x="515518" y="482505"/>
                </a:lnTo>
                <a:lnTo>
                  <a:pt x="522213" y="527082"/>
                </a:lnTo>
                <a:lnTo>
                  <a:pt x="518415" y="561571"/>
                </a:lnTo>
                <a:lnTo>
                  <a:pt x="507437" y="595150"/>
                </a:lnTo>
                <a:lnTo>
                  <a:pt x="466437" y="653857"/>
                </a:lnTo>
                <a:lnTo>
                  <a:pt x="427408" y="682044"/>
                </a:lnTo>
                <a:lnTo>
                  <a:pt x="383923" y="697228"/>
                </a:lnTo>
                <a:lnTo>
                  <a:pt x="589072" y="697228"/>
                </a:lnTo>
                <a:lnTo>
                  <a:pt x="610155" y="664265"/>
                </a:lnTo>
                <a:lnTo>
                  <a:pt x="629203" y="620495"/>
                </a:lnTo>
                <a:lnTo>
                  <a:pt x="640934" y="574503"/>
                </a:lnTo>
                <a:lnTo>
                  <a:pt x="644935" y="527255"/>
                </a:lnTo>
                <a:lnTo>
                  <a:pt x="640877" y="480465"/>
                </a:lnTo>
                <a:lnTo>
                  <a:pt x="629122" y="435985"/>
                </a:lnTo>
                <a:lnTo>
                  <a:pt x="610301" y="394393"/>
                </a:lnTo>
                <a:lnTo>
                  <a:pt x="588933" y="362136"/>
                </a:lnTo>
                <a:lnTo>
                  <a:pt x="588818" y="361963"/>
                </a:lnTo>
                <a:close/>
              </a:path>
            </a:pathLst>
          </a:custGeom>
          <a:solidFill>
            <a:srgbClr val="007D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9077" y="2384107"/>
            <a:ext cx="1735455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86" dirty="0">
                <a:solidFill>
                  <a:srgbClr val="FFFFFF"/>
                </a:solidFill>
              </a:rPr>
              <a:t>Contact</a:t>
            </a:r>
            <a:r>
              <a:rPr spc="-214" dirty="0">
                <a:solidFill>
                  <a:srgbClr val="FFFFFF"/>
                </a:solidFill>
              </a:rPr>
              <a:t> </a:t>
            </a:r>
            <a:r>
              <a:rPr spc="-38" dirty="0">
                <a:solidFill>
                  <a:srgbClr val="FFFFFF"/>
                </a:solidFill>
              </a:rPr>
              <a:t>us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89077" y="2927718"/>
            <a:ext cx="2477453" cy="1183978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9525">
              <a:spcBef>
                <a:spcPts val="533"/>
              </a:spcBef>
            </a:pPr>
            <a:r>
              <a:rPr sz="1200" b="1" dirty="0">
                <a:solidFill>
                  <a:srgbClr val="FFFFFF"/>
                </a:solidFill>
                <a:latin typeface="Verdana"/>
                <a:cs typeface="Verdana"/>
              </a:rPr>
              <a:t>Murray</a:t>
            </a:r>
            <a:r>
              <a:rPr sz="1200" b="1" spc="-3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" dirty="0">
                <a:solidFill>
                  <a:srgbClr val="FFFFFF"/>
                </a:solidFill>
                <a:latin typeface="Verdana"/>
                <a:cs typeface="Verdana"/>
              </a:rPr>
              <a:t>Howlett</a:t>
            </a:r>
            <a:endParaRPr sz="1200">
              <a:latin typeface="Verdana"/>
              <a:cs typeface="Verdana"/>
            </a:endParaRPr>
          </a:p>
          <a:p>
            <a:pPr marL="9525">
              <a:spcBef>
                <a:spcPts val="461"/>
              </a:spcBef>
            </a:pPr>
            <a:r>
              <a:rPr sz="1200" spc="-8" dirty="0">
                <a:solidFill>
                  <a:srgbClr val="FFFFFF"/>
                </a:solidFill>
                <a:latin typeface="Verdana"/>
                <a:cs typeface="Verdana"/>
                <a:hlinkClick r:id="rId4"/>
              </a:rPr>
              <a:t>mhowlett@pilotpartners.com.au</a:t>
            </a:r>
            <a:endParaRPr sz="1200">
              <a:latin typeface="Verdana"/>
              <a:cs typeface="Verdana"/>
            </a:endParaRPr>
          </a:p>
          <a:p>
            <a:pPr>
              <a:spcBef>
                <a:spcPts val="476"/>
              </a:spcBef>
            </a:pPr>
            <a:endParaRPr sz="1200">
              <a:latin typeface="Verdana"/>
              <a:cs typeface="Verdana"/>
            </a:endParaRPr>
          </a:p>
          <a:p>
            <a:pPr marL="9525"/>
            <a:r>
              <a:rPr sz="1200" b="1" dirty="0">
                <a:solidFill>
                  <a:srgbClr val="FFFFFF"/>
                </a:solidFill>
                <a:latin typeface="Verdana"/>
                <a:cs typeface="Verdana"/>
              </a:rPr>
              <a:t>Josh</a:t>
            </a:r>
            <a:r>
              <a:rPr sz="1200" b="1" spc="-3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" dirty="0">
                <a:solidFill>
                  <a:srgbClr val="FFFFFF"/>
                </a:solidFill>
                <a:latin typeface="Verdana"/>
                <a:cs typeface="Verdana"/>
              </a:rPr>
              <a:t>Meggs</a:t>
            </a:r>
            <a:endParaRPr sz="1200">
              <a:latin typeface="Verdana"/>
              <a:cs typeface="Verdana"/>
            </a:endParaRPr>
          </a:p>
          <a:p>
            <a:pPr marL="9525">
              <a:spcBef>
                <a:spcPts val="461"/>
              </a:spcBef>
            </a:pPr>
            <a:r>
              <a:rPr sz="1200" spc="-8" dirty="0">
                <a:solidFill>
                  <a:srgbClr val="FFFFFF"/>
                </a:solidFill>
                <a:latin typeface="Verdana"/>
                <a:cs typeface="Verdana"/>
                <a:hlinkClick r:id="rId5"/>
              </a:rPr>
              <a:t>jmeggs@pilotpartners.com.au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078" y="4563954"/>
            <a:ext cx="1610201" cy="501740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9525">
              <a:spcBef>
                <a:spcPts val="533"/>
              </a:spcBef>
            </a:pP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07</a:t>
            </a:r>
            <a:r>
              <a:rPr sz="1200" spc="-8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3023</a:t>
            </a:r>
            <a:r>
              <a:rPr sz="1200" spc="-26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Verdana"/>
                <a:cs typeface="Verdana"/>
              </a:rPr>
              <a:t>1300</a:t>
            </a:r>
            <a:endParaRPr sz="1200">
              <a:latin typeface="Verdana"/>
              <a:cs typeface="Verdana"/>
            </a:endParaRPr>
          </a:p>
          <a:p>
            <a:pPr marL="9525">
              <a:spcBef>
                <a:spcPts val="458"/>
              </a:spcBef>
            </a:pPr>
            <a:r>
              <a:rPr sz="1200" spc="-8" dirty="0">
                <a:solidFill>
                  <a:srgbClr val="FFFFFF"/>
                </a:solidFill>
                <a:latin typeface="Verdana"/>
                <a:cs typeface="Verdana"/>
              </a:rPr>
              <a:t>pilotpartners.com.au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33805" y="907828"/>
            <a:ext cx="777239" cy="619125"/>
          </a:xfrm>
          <a:custGeom>
            <a:avLst/>
            <a:gdLst/>
            <a:ahLst/>
            <a:cxnLst/>
            <a:rect l="l" t="t" r="r" b="b"/>
            <a:pathLst>
              <a:path w="1036320" h="825500">
                <a:moveTo>
                  <a:pt x="1035938" y="0"/>
                </a:moveTo>
                <a:lnTo>
                  <a:pt x="0" y="0"/>
                </a:lnTo>
                <a:lnTo>
                  <a:pt x="0" y="825500"/>
                </a:lnTo>
                <a:lnTo>
                  <a:pt x="1035938" y="825500"/>
                </a:lnTo>
                <a:lnTo>
                  <a:pt x="1035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901686" y="2505688"/>
            <a:ext cx="4296251" cy="1955985"/>
          </a:xfrm>
          <a:prstGeom prst="rect">
            <a:avLst/>
          </a:prstGeom>
        </p:spPr>
        <p:txBody>
          <a:bodyPr vert="horz" wrap="square" lIns="0" tIns="235268" rIns="0" bIns="0" rtlCol="0">
            <a:spAutoFit/>
          </a:bodyPr>
          <a:lstStyle/>
          <a:p>
            <a:pPr marL="9525">
              <a:spcBef>
                <a:spcPts val="1852"/>
              </a:spcBef>
            </a:pPr>
            <a:r>
              <a:rPr sz="3600" spc="-38" dirty="0"/>
              <a:t>Long</a:t>
            </a:r>
            <a:r>
              <a:rPr sz="3600" spc="-191" dirty="0"/>
              <a:t> </a:t>
            </a:r>
            <a:r>
              <a:rPr sz="3600" spc="-120" dirty="0"/>
              <a:t>Term</a:t>
            </a:r>
            <a:r>
              <a:rPr sz="3600" spc="-172" dirty="0"/>
              <a:t> </a:t>
            </a:r>
            <a:r>
              <a:rPr sz="3600" dirty="0"/>
              <a:t>Incentive</a:t>
            </a:r>
            <a:r>
              <a:rPr sz="3600" spc="-176" dirty="0"/>
              <a:t> </a:t>
            </a:r>
            <a:r>
              <a:rPr sz="3600" spc="-8" dirty="0"/>
              <a:t>Plans</a:t>
            </a:r>
            <a:endParaRPr sz="3600" dirty="0"/>
          </a:p>
          <a:p>
            <a:pPr marL="9525">
              <a:spcBef>
                <a:spcPts val="810"/>
              </a:spcBef>
            </a:pPr>
            <a:br>
              <a:rPr lang="en-AU" sz="1650" dirty="0">
                <a:latin typeface="Verdana"/>
                <a:cs typeface="Verdana"/>
              </a:rPr>
            </a:br>
            <a:r>
              <a:rPr sz="1650" dirty="0">
                <a:latin typeface="Verdana"/>
                <a:cs typeface="Verdana"/>
              </a:rPr>
              <a:t>Murray</a:t>
            </a:r>
            <a:r>
              <a:rPr sz="1650" spc="-4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Howlett</a:t>
            </a:r>
            <a:r>
              <a:rPr sz="1650" spc="-64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34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Josh</a:t>
            </a:r>
            <a:r>
              <a:rPr sz="1650" spc="-38" dirty="0">
                <a:latin typeface="Verdana"/>
                <a:cs typeface="Verdana"/>
              </a:rPr>
              <a:t> </a:t>
            </a:r>
            <a:r>
              <a:rPr sz="1650" spc="-8" dirty="0">
                <a:latin typeface="Verdana"/>
                <a:cs typeface="Verdana"/>
              </a:rPr>
              <a:t>Meggs</a:t>
            </a:r>
            <a:endParaRPr sz="165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2248" y="3892869"/>
            <a:ext cx="1015841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dirty="0">
                <a:latin typeface="Verdana"/>
                <a:cs typeface="Verdana"/>
              </a:rPr>
              <a:t>29</a:t>
            </a:r>
            <a:r>
              <a:rPr sz="1200" spc="-26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May</a:t>
            </a:r>
            <a:r>
              <a:rPr sz="1200" spc="-19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2025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9" dirty="0"/>
              <a:t>Disclaimer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7706" y="2226375"/>
            <a:ext cx="6858476" cy="1879361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9525" marR="3810">
              <a:lnSpc>
                <a:spcPct val="90000"/>
              </a:lnSpc>
              <a:spcBef>
                <a:spcPts val="255"/>
              </a:spcBef>
            </a:pPr>
            <a:r>
              <a:rPr sz="1500" dirty="0">
                <a:latin typeface="Verdana"/>
                <a:cs typeface="Verdana"/>
              </a:rPr>
              <a:t>This</a:t>
            </a:r>
            <a:r>
              <a:rPr sz="1500" spc="-26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presentation</a:t>
            </a:r>
            <a:r>
              <a:rPr sz="1500" spc="-4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contains</a:t>
            </a:r>
            <a:r>
              <a:rPr sz="1500" spc="-38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general</a:t>
            </a:r>
            <a:r>
              <a:rPr sz="1500" spc="-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information</a:t>
            </a:r>
            <a:r>
              <a:rPr sz="1500" spc="-26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only</a:t>
            </a:r>
            <a:r>
              <a:rPr sz="1500" spc="-26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and</a:t>
            </a:r>
            <a:r>
              <a:rPr sz="1500" spc="-23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is</a:t>
            </a:r>
            <a:r>
              <a:rPr sz="1500" spc="-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not</a:t>
            </a:r>
            <a:r>
              <a:rPr sz="1500" spc="-34" dirty="0">
                <a:latin typeface="Verdana"/>
                <a:cs typeface="Verdana"/>
              </a:rPr>
              <a:t> </a:t>
            </a:r>
            <a:r>
              <a:rPr sz="1500" spc="-8" dirty="0">
                <a:latin typeface="Verdana"/>
                <a:cs typeface="Verdana"/>
              </a:rPr>
              <a:t>intended </a:t>
            </a:r>
            <a:r>
              <a:rPr sz="1500" dirty="0">
                <a:latin typeface="Verdana"/>
                <a:cs typeface="Verdana"/>
              </a:rPr>
              <a:t>to</a:t>
            </a:r>
            <a:r>
              <a:rPr sz="1500" spc="-26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constitute</a:t>
            </a:r>
            <a:r>
              <a:rPr sz="1500" spc="-53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financial</a:t>
            </a:r>
            <a:r>
              <a:rPr sz="1500" spc="-3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advice.</a:t>
            </a:r>
            <a:r>
              <a:rPr sz="1500" spc="-1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Any</a:t>
            </a:r>
            <a:r>
              <a:rPr sz="1500" spc="-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information</a:t>
            </a:r>
            <a:r>
              <a:rPr sz="1500" spc="-1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provided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or</a:t>
            </a:r>
            <a:r>
              <a:rPr sz="1500" spc="-30" dirty="0">
                <a:latin typeface="Verdana"/>
                <a:cs typeface="Verdana"/>
              </a:rPr>
              <a:t> </a:t>
            </a:r>
            <a:r>
              <a:rPr sz="1500" spc="-8" dirty="0">
                <a:latin typeface="Verdana"/>
                <a:cs typeface="Verdana"/>
              </a:rPr>
              <a:t>conclusions </a:t>
            </a:r>
            <a:r>
              <a:rPr sz="1500" dirty="0">
                <a:latin typeface="Verdana"/>
                <a:cs typeface="Verdana"/>
              </a:rPr>
              <a:t>made,</a:t>
            </a:r>
            <a:r>
              <a:rPr sz="1500" spc="-23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whether</a:t>
            </a:r>
            <a:r>
              <a:rPr sz="1500" spc="-4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expressed</a:t>
            </a:r>
            <a:r>
              <a:rPr sz="1500" spc="-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or</a:t>
            </a:r>
            <a:r>
              <a:rPr sz="1500" spc="-3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implied,</a:t>
            </a:r>
            <a:r>
              <a:rPr sz="1500" spc="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do</a:t>
            </a:r>
            <a:r>
              <a:rPr sz="1500" spc="-1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not</a:t>
            </a:r>
            <a:r>
              <a:rPr sz="1500" spc="-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take</a:t>
            </a:r>
            <a:r>
              <a:rPr sz="1500" spc="-26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into</a:t>
            </a:r>
            <a:r>
              <a:rPr sz="1500" spc="-19" dirty="0">
                <a:latin typeface="Verdana"/>
                <a:cs typeface="Verdana"/>
              </a:rPr>
              <a:t> </a:t>
            </a:r>
            <a:r>
              <a:rPr sz="1500" spc="-8" dirty="0">
                <a:latin typeface="Verdana"/>
                <a:cs typeface="Verdana"/>
              </a:rPr>
              <a:t>account </a:t>
            </a:r>
            <a:r>
              <a:rPr sz="1500" dirty="0">
                <a:latin typeface="Verdana"/>
                <a:cs typeface="Verdana"/>
              </a:rPr>
              <a:t>individual</a:t>
            </a:r>
            <a:r>
              <a:rPr sz="1500" spc="-1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circumstances.</a:t>
            </a:r>
            <a:r>
              <a:rPr sz="1500" spc="-4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It</a:t>
            </a:r>
            <a:r>
              <a:rPr sz="1500" spc="-38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should</a:t>
            </a:r>
            <a:r>
              <a:rPr sz="1500" spc="-23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not</a:t>
            </a:r>
            <a:r>
              <a:rPr sz="1500" spc="-3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be</a:t>
            </a:r>
            <a:r>
              <a:rPr sz="1500" spc="-34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relied</a:t>
            </a:r>
            <a:r>
              <a:rPr sz="1500" spc="-8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upon</a:t>
            </a:r>
            <a:r>
              <a:rPr sz="1500" spc="-38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as</a:t>
            </a:r>
            <a:r>
              <a:rPr sz="1500" spc="-26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</a:t>
            </a:r>
            <a:r>
              <a:rPr sz="1500" spc="-26" dirty="0">
                <a:latin typeface="Verdana"/>
                <a:cs typeface="Verdana"/>
              </a:rPr>
              <a:t> </a:t>
            </a:r>
            <a:r>
              <a:rPr sz="1500" spc="-8" dirty="0">
                <a:latin typeface="Verdana"/>
                <a:cs typeface="Verdana"/>
              </a:rPr>
              <a:t>substitute </a:t>
            </a:r>
            <a:r>
              <a:rPr sz="1500" dirty="0">
                <a:latin typeface="Verdana"/>
                <a:cs typeface="Verdana"/>
              </a:rPr>
              <a:t>for</a:t>
            </a:r>
            <a:r>
              <a:rPr sz="1500" spc="-38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professional</a:t>
            </a:r>
            <a:r>
              <a:rPr sz="1500" spc="-45" dirty="0">
                <a:latin typeface="Verdana"/>
                <a:cs typeface="Verdana"/>
              </a:rPr>
              <a:t> </a:t>
            </a:r>
            <a:r>
              <a:rPr sz="1500" spc="-8" dirty="0">
                <a:latin typeface="Verdana"/>
                <a:cs typeface="Verdana"/>
              </a:rPr>
              <a:t>advice.</a:t>
            </a:r>
            <a:endParaRPr sz="1500">
              <a:latin typeface="Verdana"/>
              <a:cs typeface="Verdana"/>
            </a:endParaRPr>
          </a:p>
          <a:p>
            <a:pPr>
              <a:spcBef>
                <a:spcPts val="1323"/>
              </a:spcBef>
            </a:pPr>
            <a:endParaRPr sz="1500">
              <a:latin typeface="Verdana"/>
              <a:cs typeface="Verdana"/>
            </a:endParaRPr>
          </a:p>
          <a:p>
            <a:pPr marL="9525" marR="285267">
              <a:lnSpc>
                <a:spcPts val="1620"/>
              </a:lnSpc>
              <a:spcBef>
                <a:spcPts val="4"/>
              </a:spcBef>
            </a:pPr>
            <a:r>
              <a:rPr sz="1500" dirty="0">
                <a:latin typeface="Verdana"/>
                <a:cs typeface="Verdana"/>
              </a:rPr>
              <a:t>Liability</a:t>
            </a:r>
            <a:r>
              <a:rPr sz="1500" spc="-15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limited</a:t>
            </a:r>
            <a:r>
              <a:rPr sz="1500" spc="-1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by</a:t>
            </a:r>
            <a:r>
              <a:rPr sz="1500" spc="-38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</a:t>
            </a:r>
            <a:r>
              <a:rPr sz="1500" spc="-3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scheme</a:t>
            </a:r>
            <a:r>
              <a:rPr sz="1500" spc="-53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approved</a:t>
            </a:r>
            <a:r>
              <a:rPr sz="1500" spc="-38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under</a:t>
            </a:r>
            <a:r>
              <a:rPr sz="1500" spc="-6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Professional</a:t>
            </a:r>
            <a:r>
              <a:rPr sz="1500" spc="-56" dirty="0">
                <a:latin typeface="Verdana"/>
                <a:cs typeface="Verdana"/>
              </a:rPr>
              <a:t> </a:t>
            </a:r>
            <a:r>
              <a:rPr sz="1500" spc="-8" dirty="0">
                <a:latin typeface="Verdana"/>
                <a:cs typeface="Verdana"/>
              </a:rPr>
              <a:t>Standards Legislation.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99470" y="1017223"/>
            <a:ext cx="270443" cy="37980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7340" y="1866645"/>
            <a:ext cx="3776663" cy="32685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7705" y="3211697"/>
            <a:ext cx="1437323" cy="4076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38" dirty="0"/>
              <a:t>STI</a:t>
            </a:r>
            <a:r>
              <a:rPr spc="-195" dirty="0"/>
              <a:t> </a:t>
            </a:r>
            <a:r>
              <a:rPr spc="90" dirty="0"/>
              <a:t>v</a:t>
            </a:r>
            <a:r>
              <a:rPr spc="-199" dirty="0"/>
              <a:t> </a:t>
            </a:r>
            <a:r>
              <a:rPr spc="-15" dirty="0"/>
              <a:t>LTI?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7939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83" dirty="0"/>
              <a:t>Why</a:t>
            </a:r>
            <a:r>
              <a:rPr spc="-176" dirty="0"/>
              <a:t> </a:t>
            </a:r>
            <a:r>
              <a:rPr spc="75" dirty="0"/>
              <a:t>/</a:t>
            </a:r>
            <a:r>
              <a:rPr spc="-191" dirty="0"/>
              <a:t> </a:t>
            </a:r>
            <a:r>
              <a:rPr dirty="0"/>
              <a:t>Who</a:t>
            </a:r>
            <a:r>
              <a:rPr spc="-184" dirty="0"/>
              <a:t> </a:t>
            </a:r>
            <a:r>
              <a:rPr spc="75" dirty="0"/>
              <a:t>/</a:t>
            </a:r>
            <a:r>
              <a:rPr spc="-191" dirty="0"/>
              <a:t> </a:t>
            </a:r>
            <a:r>
              <a:rPr spc="101" dirty="0"/>
              <a:t>What</a:t>
            </a:r>
            <a:r>
              <a:rPr spc="-180" dirty="0"/>
              <a:t> </a:t>
            </a:r>
            <a:r>
              <a:rPr spc="75" dirty="0"/>
              <a:t>/</a:t>
            </a:r>
            <a:r>
              <a:rPr spc="-191" dirty="0"/>
              <a:t> </a:t>
            </a:r>
            <a:r>
              <a:rPr spc="-19" dirty="0"/>
              <a:t>How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66616"/>
            <a:ext cx="3776663" cy="326444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5" y="2906287"/>
            <a:ext cx="3188018" cy="783548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80494" indent="-170970">
              <a:spcBef>
                <a:spcPts val="570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Context</a:t>
            </a:r>
            <a:r>
              <a:rPr sz="2100" spc="-41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–</a:t>
            </a:r>
            <a:r>
              <a:rPr sz="2100" spc="-53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Why</a:t>
            </a:r>
            <a:r>
              <a:rPr sz="2100" spc="-34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/</a:t>
            </a:r>
            <a:r>
              <a:rPr sz="2100" spc="-49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Who</a:t>
            </a:r>
            <a:endParaRPr sz="2100">
              <a:latin typeface="Verdana"/>
              <a:cs typeface="Verdana"/>
            </a:endParaRPr>
          </a:p>
          <a:p>
            <a:pPr marL="180494" indent="-170970">
              <a:spcBef>
                <a:spcPts val="495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Content</a:t>
            </a:r>
            <a:r>
              <a:rPr sz="2100" spc="-34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–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What</a:t>
            </a:r>
            <a:r>
              <a:rPr sz="2100" spc="-26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/</a:t>
            </a:r>
            <a:r>
              <a:rPr sz="2100" spc="-34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How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64" dirty="0"/>
              <a:t>Why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794769"/>
            <a:ext cx="3776663" cy="3268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6" y="2155333"/>
            <a:ext cx="3280886" cy="2686152"/>
          </a:xfrm>
          <a:prstGeom prst="rect">
            <a:avLst/>
          </a:prstGeom>
        </p:spPr>
        <p:txBody>
          <a:bodyPr vert="horz" wrap="square" lIns="0" tIns="71914" rIns="0" bIns="0" rtlCol="0">
            <a:spAutoFit/>
          </a:bodyPr>
          <a:lstStyle/>
          <a:p>
            <a:pPr marL="180494" indent="-170970">
              <a:spcBef>
                <a:spcPts val="566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Start</a:t>
            </a:r>
            <a:r>
              <a:rPr sz="2100" spc="-68" dirty="0">
                <a:latin typeface="Verdana"/>
                <a:cs typeface="Verdana"/>
              </a:rPr>
              <a:t> </a:t>
            </a:r>
            <a:r>
              <a:rPr sz="2100" spc="-15" dirty="0">
                <a:latin typeface="Verdana"/>
                <a:cs typeface="Verdana"/>
              </a:rPr>
              <a:t>here</a:t>
            </a:r>
            <a:endParaRPr sz="2100">
              <a:latin typeface="Verdana"/>
              <a:cs typeface="Verdana"/>
            </a:endParaRPr>
          </a:p>
          <a:p>
            <a:pPr marL="179542" marR="8096" indent="-170493">
              <a:lnSpc>
                <a:spcPts val="2273"/>
              </a:lnSpc>
              <a:spcBef>
                <a:spcPts val="776"/>
              </a:spcBef>
              <a:buClr>
                <a:srgbClr val="007DEF"/>
              </a:buClr>
              <a:buFont typeface="Arial"/>
              <a:buChar char="•"/>
              <a:tabLst>
                <a:tab pos="180971" algn="l"/>
              </a:tabLst>
            </a:pPr>
            <a:r>
              <a:rPr sz="2100" dirty="0">
                <a:latin typeface="Verdana"/>
                <a:cs typeface="Verdana"/>
              </a:rPr>
              <a:t>Stay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here</a:t>
            </a:r>
            <a:r>
              <a:rPr sz="2100" spc="-53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until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you</a:t>
            </a:r>
            <a:r>
              <a:rPr sz="2100" spc="-53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are 	</a:t>
            </a:r>
            <a:r>
              <a:rPr sz="2100" spc="-15" dirty="0">
                <a:latin typeface="Verdana"/>
                <a:cs typeface="Verdana"/>
              </a:rPr>
              <a:t>sure</a:t>
            </a:r>
            <a:endParaRPr sz="2100">
              <a:latin typeface="Verdana"/>
              <a:cs typeface="Verdana"/>
            </a:endParaRPr>
          </a:p>
          <a:p>
            <a:pPr marL="180494" indent="-170970">
              <a:spcBef>
                <a:spcPts val="461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Why</a:t>
            </a:r>
            <a:r>
              <a:rPr sz="2100" spc="-34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am</a:t>
            </a:r>
            <a:r>
              <a:rPr sz="2100" spc="-41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I</a:t>
            </a:r>
            <a:r>
              <a:rPr sz="2100" spc="-53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talking</a:t>
            </a:r>
            <a:r>
              <a:rPr sz="2100" spc="-19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LTIs?</a:t>
            </a:r>
            <a:endParaRPr sz="2100">
              <a:latin typeface="Verdana"/>
              <a:cs typeface="Verdana"/>
            </a:endParaRPr>
          </a:p>
          <a:p>
            <a:pPr marL="522910" lvl="1" indent="-170493">
              <a:spcBef>
                <a:spcPts val="164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Retention?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1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Succession?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53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Growth?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1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Other?</a:t>
            </a:r>
            <a:endParaRPr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9" dirty="0"/>
              <a:t>Who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74816"/>
            <a:ext cx="3776663" cy="326033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6" y="2218373"/>
            <a:ext cx="3334226" cy="170447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0494" indent="-170970">
              <a:lnSpc>
                <a:spcPts val="2393"/>
              </a:lnSpc>
              <a:spcBef>
                <a:spcPts val="71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Which</a:t>
            </a:r>
            <a:r>
              <a:rPr sz="2100" spc="-30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staff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are</a:t>
            </a:r>
            <a:r>
              <a:rPr sz="2100" spc="-53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offered</a:t>
            </a:r>
            <a:endParaRPr sz="2100">
              <a:latin typeface="Verdana"/>
              <a:cs typeface="Verdana"/>
            </a:endParaRPr>
          </a:p>
          <a:p>
            <a:pPr marL="180971">
              <a:lnSpc>
                <a:spcPts val="2393"/>
              </a:lnSpc>
            </a:pPr>
            <a:r>
              <a:rPr sz="2100" spc="-8" dirty="0">
                <a:latin typeface="Verdana"/>
                <a:cs typeface="Verdana"/>
              </a:rPr>
              <a:t>LTI’s?</a:t>
            </a:r>
            <a:endParaRPr sz="2100">
              <a:latin typeface="Verdana"/>
              <a:cs typeface="Verdana"/>
            </a:endParaRPr>
          </a:p>
          <a:p>
            <a:pPr marL="180494" indent="-170970">
              <a:spcBef>
                <a:spcPts val="495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sz="2100" dirty="0">
                <a:latin typeface="Verdana"/>
                <a:cs typeface="Verdana"/>
              </a:rPr>
              <a:t>Do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they</a:t>
            </a:r>
            <a:r>
              <a:rPr sz="2100" spc="-41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want</a:t>
            </a:r>
            <a:r>
              <a:rPr sz="2100" spc="-49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it?</a:t>
            </a:r>
            <a:endParaRPr sz="2100">
              <a:latin typeface="Verdana"/>
              <a:cs typeface="Verdana"/>
            </a:endParaRPr>
          </a:p>
          <a:p>
            <a:pPr marL="180017" marR="3810" indent="-170970">
              <a:lnSpc>
                <a:spcPts val="2265"/>
              </a:lnSpc>
              <a:spcBef>
                <a:spcPts val="784"/>
              </a:spcBef>
              <a:buClr>
                <a:srgbClr val="007DEF"/>
              </a:buClr>
              <a:buFont typeface="Arial"/>
              <a:buChar char="•"/>
              <a:tabLst>
                <a:tab pos="180971" algn="l"/>
              </a:tabLst>
            </a:pPr>
            <a:r>
              <a:rPr sz="2100" dirty="0">
                <a:latin typeface="Verdana"/>
                <a:cs typeface="Verdana"/>
              </a:rPr>
              <a:t>What</a:t>
            </a:r>
            <a:r>
              <a:rPr sz="2100" spc="-41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will</a:t>
            </a:r>
            <a:r>
              <a:rPr sz="2100" spc="-56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move</a:t>
            </a:r>
            <a:r>
              <a:rPr sz="2100" spc="-41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the</a:t>
            </a:r>
            <a:r>
              <a:rPr sz="2100" spc="-49" dirty="0">
                <a:latin typeface="Verdana"/>
                <a:cs typeface="Verdana"/>
              </a:rPr>
              <a:t> </a:t>
            </a:r>
            <a:r>
              <a:rPr sz="2100" spc="-15" dirty="0">
                <a:latin typeface="Verdana"/>
                <a:cs typeface="Verdana"/>
              </a:rPr>
              <a:t>dial 	</a:t>
            </a:r>
            <a:r>
              <a:rPr sz="2100" dirty="0">
                <a:latin typeface="Verdana"/>
                <a:cs typeface="Verdana"/>
              </a:rPr>
              <a:t>for</a:t>
            </a:r>
            <a:r>
              <a:rPr sz="2100" spc="-23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them?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75" dirty="0"/>
              <a:t>What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66645"/>
            <a:ext cx="3776663" cy="3268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7704" y="2218372"/>
            <a:ext cx="3733800" cy="2124492"/>
          </a:xfrm>
          <a:prstGeom prst="rect">
            <a:avLst/>
          </a:prstGeom>
        </p:spPr>
        <p:txBody>
          <a:bodyPr vert="horz" wrap="square" lIns="0" tIns="40958" rIns="0" bIns="0" rtlCol="0">
            <a:spAutoFit/>
          </a:bodyPr>
          <a:lstStyle/>
          <a:p>
            <a:pPr marL="180017" marR="3810" indent="-170970">
              <a:lnSpc>
                <a:spcPct val="90000"/>
              </a:lnSpc>
              <a:spcBef>
                <a:spcPts val="323"/>
              </a:spcBef>
              <a:buClr>
                <a:srgbClr val="007DEF"/>
              </a:buClr>
              <a:buFont typeface="Arial"/>
              <a:buChar char="•"/>
              <a:tabLst>
                <a:tab pos="180971" algn="l"/>
              </a:tabLst>
            </a:pPr>
            <a:r>
              <a:rPr sz="2100" dirty="0">
                <a:latin typeface="Verdana"/>
                <a:cs typeface="Verdana"/>
              </a:rPr>
              <a:t>Without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losing</a:t>
            </a:r>
            <a:r>
              <a:rPr sz="2100" spc="-34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sight</a:t>
            </a:r>
            <a:r>
              <a:rPr sz="2100" spc="-49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of</a:t>
            </a:r>
            <a:r>
              <a:rPr sz="2100" spc="-64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the 	</a:t>
            </a:r>
            <a:r>
              <a:rPr sz="2100" dirty="0">
                <a:latin typeface="Verdana"/>
                <a:cs typeface="Verdana"/>
              </a:rPr>
              <a:t>Why</a:t>
            </a:r>
            <a:r>
              <a:rPr sz="2100" spc="-38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&amp;</a:t>
            </a:r>
            <a:r>
              <a:rPr sz="2100" spc="-49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Who,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what</a:t>
            </a:r>
            <a:r>
              <a:rPr sz="2100" spc="-41" dirty="0">
                <a:latin typeface="Verdana"/>
                <a:cs typeface="Verdana"/>
              </a:rPr>
              <a:t> </a:t>
            </a:r>
            <a:r>
              <a:rPr sz="2100" dirty="0">
                <a:latin typeface="Verdana"/>
                <a:cs typeface="Verdana"/>
              </a:rPr>
              <a:t>is</a:t>
            </a:r>
            <a:r>
              <a:rPr sz="2100" spc="-45" dirty="0">
                <a:latin typeface="Verdana"/>
                <a:cs typeface="Verdana"/>
              </a:rPr>
              <a:t> </a:t>
            </a:r>
            <a:r>
              <a:rPr sz="2100" spc="-19" dirty="0">
                <a:latin typeface="Verdana"/>
                <a:cs typeface="Verdana"/>
              </a:rPr>
              <a:t>the 	</a:t>
            </a:r>
            <a:r>
              <a:rPr sz="2100" spc="-8" dirty="0">
                <a:latin typeface="Verdana"/>
                <a:cs typeface="Verdana"/>
              </a:rPr>
              <a:t>LTI</a:t>
            </a:r>
            <a:r>
              <a:rPr sz="2100" spc="-176" dirty="0">
                <a:latin typeface="Verdana"/>
                <a:cs typeface="Verdana"/>
              </a:rPr>
              <a:t> </a:t>
            </a:r>
            <a:r>
              <a:rPr sz="2100" spc="-8" dirty="0">
                <a:latin typeface="Verdana"/>
                <a:cs typeface="Verdana"/>
              </a:rPr>
              <a:t>offer?</a:t>
            </a:r>
            <a:endParaRPr sz="2100">
              <a:latin typeface="Verdana"/>
              <a:cs typeface="Verdana"/>
            </a:endParaRPr>
          </a:p>
          <a:p>
            <a:pPr marL="522910" lvl="1" indent="-170493">
              <a:spcBef>
                <a:spcPts val="157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Bonus?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1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Additional</a:t>
            </a:r>
            <a:r>
              <a:rPr spc="-113" dirty="0">
                <a:latin typeface="Verdana"/>
                <a:cs typeface="Verdana"/>
              </a:rPr>
              <a:t> </a:t>
            </a:r>
            <a:r>
              <a:rPr spc="-8" dirty="0">
                <a:latin typeface="Verdana"/>
                <a:cs typeface="Verdana"/>
              </a:rPr>
              <a:t>benefits?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1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Phantom</a:t>
            </a:r>
            <a:r>
              <a:rPr spc="-71" dirty="0">
                <a:latin typeface="Verdana"/>
                <a:cs typeface="Verdana"/>
              </a:rPr>
              <a:t> </a:t>
            </a:r>
            <a:r>
              <a:rPr spc="-8" dirty="0">
                <a:latin typeface="Verdana"/>
                <a:cs typeface="Verdana"/>
              </a:rPr>
              <a:t>equity?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53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Equity?</a:t>
            </a:r>
            <a:endParaRPr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5779" y="1410748"/>
            <a:ext cx="3379709" cy="40155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75" dirty="0"/>
              <a:t>What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340" y="1877530"/>
            <a:ext cx="3776663" cy="32576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515778" y="2195203"/>
            <a:ext cx="2818210" cy="3520836"/>
          </a:xfrm>
          <a:prstGeom prst="rect">
            <a:avLst/>
          </a:prstGeom>
        </p:spPr>
        <p:txBody>
          <a:bodyPr vert="horz" wrap="square" lIns="0" tIns="32385" rIns="0" bIns="0" rtlCol="0">
            <a:spAutoFit/>
          </a:bodyPr>
          <a:lstStyle/>
          <a:p>
            <a:pPr marL="180494" indent="-170970">
              <a:spcBef>
                <a:spcPts val="255"/>
              </a:spcBef>
              <a:buClr>
                <a:srgbClr val="007DEF"/>
              </a:buClr>
              <a:buFont typeface="Arial"/>
              <a:buChar char="•"/>
              <a:tabLst>
                <a:tab pos="180494" algn="l"/>
              </a:tabLst>
            </a:pPr>
            <a:r>
              <a:rPr dirty="0"/>
              <a:t>Issues</a:t>
            </a:r>
            <a:r>
              <a:rPr spc="-38" dirty="0"/>
              <a:t> </a:t>
            </a:r>
            <a:r>
              <a:rPr dirty="0"/>
              <a:t>to</a:t>
            </a:r>
            <a:r>
              <a:rPr spc="-38" dirty="0"/>
              <a:t> </a:t>
            </a:r>
            <a:r>
              <a:rPr spc="-8" dirty="0"/>
              <a:t>consider:</a:t>
            </a:r>
          </a:p>
          <a:p>
            <a:pPr marL="522910" lvl="1" indent="-170493">
              <a:spcBef>
                <a:spcPts val="153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spc="-8" dirty="0">
                <a:latin typeface="Verdana"/>
                <a:cs typeface="Verdana"/>
              </a:rPr>
              <a:t>Timeframes.</a:t>
            </a:r>
            <a:endParaRPr>
              <a:latin typeface="Verdana"/>
              <a:cs typeface="Verdana"/>
            </a:endParaRPr>
          </a:p>
          <a:p>
            <a:pPr marL="522910" lvl="1" indent="-170493">
              <a:spcBef>
                <a:spcPts val="165"/>
              </a:spcBef>
              <a:buClr>
                <a:srgbClr val="007DEF"/>
              </a:buClr>
              <a:buFont typeface="Arial"/>
              <a:buChar char="•"/>
              <a:tabLst>
                <a:tab pos="522910" algn="l"/>
              </a:tabLst>
            </a:pPr>
            <a:r>
              <a:rPr dirty="0">
                <a:latin typeface="Verdana"/>
                <a:cs typeface="Verdana"/>
              </a:rPr>
              <a:t>Is</a:t>
            </a:r>
            <a:r>
              <a:rPr spc="-19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it</a:t>
            </a:r>
            <a:r>
              <a:rPr spc="-11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tangible</a:t>
            </a:r>
            <a:r>
              <a:rPr spc="-1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to</a:t>
            </a:r>
            <a:r>
              <a:rPr spc="-19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the</a:t>
            </a:r>
            <a:r>
              <a:rPr spc="-30" dirty="0">
                <a:latin typeface="Verdana"/>
                <a:cs typeface="Verdana"/>
              </a:rPr>
              <a:t> </a:t>
            </a:r>
            <a:r>
              <a:rPr spc="-8" dirty="0">
                <a:latin typeface="Verdana"/>
                <a:cs typeface="Verdana"/>
              </a:rPr>
              <a:t>offeree?</a:t>
            </a:r>
            <a:endParaRPr>
              <a:latin typeface="Verdana"/>
              <a:cs typeface="Verdana"/>
            </a:endParaRPr>
          </a:p>
          <a:p>
            <a:pPr marL="522910" marR="105725" lvl="1" indent="-170493">
              <a:lnSpc>
                <a:spcPts val="1943"/>
              </a:lnSpc>
              <a:spcBef>
                <a:spcPts val="409"/>
              </a:spcBef>
              <a:buClr>
                <a:srgbClr val="007DEF"/>
              </a:buClr>
              <a:buFont typeface="Arial"/>
              <a:buChar char="•"/>
              <a:tabLst>
                <a:tab pos="523862" algn="l"/>
              </a:tabLst>
            </a:pPr>
            <a:r>
              <a:rPr dirty="0">
                <a:latin typeface="Verdana"/>
                <a:cs typeface="Verdana"/>
              </a:rPr>
              <a:t>Should</a:t>
            </a:r>
            <a:r>
              <a:rPr spc="-19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there</a:t>
            </a:r>
            <a:r>
              <a:rPr spc="-34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be</a:t>
            </a:r>
            <a:r>
              <a:rPr spc="-34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skin</a:t>
            </a:r>
            <a:r>
              <a:rPr spc="-8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in</a:t>
            </a:r>
            <a:r>
              <a:rPr spc="-26" dirty="0">
                <a:latin typeface="Verdana"/>
                <a:cs typeface="Verdana"/>
              </a:rPr>
              <a:t> </a:t>
            </a:r>
            <a:r>
              <a:rPr spc="-19" dirty="0">
                <a:latin typeface="Verdana"/>
                <a:cs typeface="Verdana"/>
              </a:rPr>
              <a:t>the 	</a:t>
            </a:r>
            <a:r>
              <a:rPr spc="-8" dirty="0">
                <a:latin typeface="Verdana"/>
                <a:cs typeface="Verdana"/>
              </a:rPr>
              <a:t>game?</a:t>
            </a:r>
            <a:endParaRPr>
              <a:latin typeface="Verdana"/>
              <a:cs typeface="Verdana"/>
            </a:endParaRPr>
          </a:p>
          <a:p>
            <a:pPr marL="522910" marR="525291" lvl="1" indent="-170493">
              <a:lnSpc>
                <a:spcPts val="1943"/>
              </a:lnSpc>
              <a:spcBef>
                <a:spcPts val="371"/>
              </a:spcBef>
              <a:buClr>
                <a:srgbClr val="007DEF"/>
              </a:buClr>
              <a:buFont typeface="Arial"/>
              <a:buChar char="•"/>
              <a:tabLst>
                <a:tab pos="523862" algn="l"/>
              </a:tabLst>
            </a:pPr>
            <a:r>
              <a:rPr dirty="0">
                <a:latin typeface="Verdana"/>
                <a:cs typeface="Verdana"/>
              </a:rPr>
              <a:t>Good</a:t>
            </a:r>
            <a:r>
              <a:rPr spc="-68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leaver/Bad</a:t>
            </a:r>
            <a:r>
              <a:rPr spc="-68" dirty="0">
                <a:latin typeface="Verdana"/>
                <a:cs typeface="Verdana"/>
              </a:rPr>
              <a:t> </a:t>
            </a:r>
            <a:r>
              <a:rPr spc="-8" dirty="0">
                <a:latin typeface="Verdana"/>
                <a:cs typeface="Verdana"/>
              </a:rPr>
              <a:t>leaver 	rules.</a:t>
            </a:r>
            <a:endParaRPr>
              <a:latin typeface="Verdana"/>
              <a:cs typeface="Verdana"/>
            </a:endParaRPr>
          </a:p>
          <a:p>
            <a:pPr marL="9525" marR="454808">
              <a:lnSpc>
                <a:spcPts val="1620"/>
              </a:lnSpc>
              <a:spcBef>
                <a:spcPts val="750"/>
              </a:spcBef>
            </a:pPr>
            <a:r>
              <a:rPr sz="1500" dirty="0"/>
              <a:t>Remember</a:t>
            </a:r>
            <a:r>
              <a:rPr sz="1500" spc="-101" dirty="0"/>
              <a:t> </a:t>
            </a:r>
            <a:r>
              <a:rPr sz="1500" spc="-8" dirty="0"/>
              <a:t>Income/Equity/Control </a:t>
            </a:r>
            <a:r>
              <a:rPr sz="1500" dirty="0"/>
              <a:t>framework</a:t>
            </a:r>
            <a:r>
              <a:rPr sz="1500" spc="-64" dirty="0"/>
              <a:t> </a:t>
            </a:r>
            <a:r>
              <a:rPr sz="1500" spc="-15" dirty="0"/>
              <a:t>here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1501204E0E8546970714FFE872A97A" ma:contentTypeVersion="20" ma:contentTypeDescription="Create a new document." ma:contentTypeScope="" ma:versionID="c571dcd68f504901106bdc9b47a6c684">
  <xsd:schema xmlns:xsd="http://www.w3.org/2001/XMLSchema" xmlns:xs="http://www.w3.org/2001/XMLSchema" xmlns:p="http://schemas.microsoft.com/office/2006/metadata/properties" xmlns:ns1="http://schemas.microsoft.com/sharepoint/v3" xmlns:ns2="754c8679-8c3b-4cb4-ba22-a8d7dbdfdbb4" xmlns:ns3="6e81a57f-e398-47b6-98fd-f6700c6fb7fe" xmlns:ns4="f3b6e03b-ad32-48bd-b642-fb933687addb" targetNamespace="http://schemas.microsoft.com/office/2006/metadata/properties" ma:root="true" ma:fieldsID="916f98b719463c51256e1fbc4e8967e7" ns1:_="" ns2:_="" ns3:_="" ns4:_="">
    <xsd:import namespace="http://schemas.microsoft.com/sharepoint/v3"/>
    <xsd:import namespace="754c8679-8c3b-4cb4-ba22-a8d7dbdfdbb4"/>
    <xsd:import namespace="6e81a57f-e398-47b6-98fd-f6700c6fb7fe"/>
    <xsd:import namespace="f3b6e03b-ad32-48bd-b642-fb933687ad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c8679-8c3b-4cb4-ba22-a8d7dbdfd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37edb66-2f33-4c2f-9104-9fe18fb1b6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1a57f-e398-47b6-98fd-f6700c6fb7f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b6e03b-ad32-48bd-b642-fb933687add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f392f10-55a8-44cb-a09c-740ac177dd52}" ma:internalName="TaxCatchAll" ma:showField="CatchAllData" ma:web="f3b6e03b-ad32-48bd-b642-fb933687ad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f3b6e03b-ad32-48bd-b642-fb933687addb" xsi:nil="true"/>
    <lcf76f155ced4ddcb4097134ff3c332f xmlns="754c8679-8c3b-4cb4-ba22-a8d7dbdfdbb4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FC5D6EF-1889-4559-A7A7-F188D6526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BBEE1D-3E37-4BD6-94CC-0ED88BB9F1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54c8679-8c3b-4cb4-ba22-a8d7dbdfdbb4"/>
    <ds:schemaRef ds:uri="6e81a57f-e398-47b6-98fd-f6700c6fb7fe"/>
    <ds:schemaRef ds:uri="f3b6e03b-ad32-48bd-b642-fb933687ad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3B169E-A638-41A0-916A-FDC6D78D5C1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3b6e03b-ad32-48bd-b642-fb933687addb"/>
    <ds:schemaRef ds:uri="754c8679-8c3b-4cb4-ba22-a8d7dbdfdbb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312</Words>
  <Application>Microsoft Office PowerPoint</Application>
  <PresentationFormat>On-screen Show (4:3)</PresentationFormat>
  <Paragraphs>73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Lucida Sans</vt:lpstr>
      <vt:lpstr>Montserrat</vt:lpstr>
      <vt:lpstr>Verdana</vt:lpstr>
      <vt:lpstr>Office Theme</vt:lpstr>
      <vt:lpstr>PowerPoint Presentation</vt:lpstr>
      <vt:lpstr>Long Term Incentive Plans  Murray Howlett and Josh Meggs</vt:lpstr>
      <vt:lpstr>Disclaimer</vt:lpstr>
      <vt:lpstr>STI v LTI?</vt:lpstr>
      <vt:lpstr>Why / Who / What / How</vt:lpstr>
      <vt:lpstr>Why</vt:lpstr>
      <vt:lpstr>Who</vt:lpstr>
      <vt:lpstr>What</vt:lpstr>
      <vt:lpstr>What</vt:lpstr>
      <vt:lpstr>Pause and chat with the Who</vt:lpstr>
      <vt:lpstr>How</vt:lpstr>
      <vt:lpstr>How</vt:lpstr>
      <vt:lpstr>War stories</vt:lpstr>
      <vt:lpstr>Remember – conversation before documentation!</vt:lpstr>
      <vt:lpstr>Questions?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 Hall</dc:creator>
  <cp:lastModifiedBy>Carolyn Bryant</cp:lastModifiedBy>
  <cp:revision>1</cp:revision>
  <dcterms:created xsi:type="dcterms:W3CDTF">2025-05-28T06:50:41Z</dcterms:created>
  <dcterms:modified xsi:type="dcterms:W3CDTF">2025-05-28T23:29:46Z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2025-05-28T00:00:00Z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0x0101000D1501204E0E8546970714FFE872A97A</vt:lpwstr>
  </property>
  <property fmtid="{D5CDD505-2E9C-101B-9397-08002B2CF9AE}" pid="7" name="MediaServiceImageTags">
    <vt:lpwstr/>
  </property>
</Properties>
</file>