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84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>
      <p:cViewPr varScale="1">
        <p:scale>
          <a:sx n="63" d="100"/>
          <a:sy n="63" d="100"/>
        </p:scale>
        <p:origin x="1072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3F0B1471-093B-45FA-9B81-8B1FAE5DAACB}"/>
    <pc:docChg chg="custSel modSld">
      <pc:chgData name="Leanne Manning" userId="730c7ce9-f6b4-453e-88a2-34d7f1a5ff9e" providerId="ADAL" clId="{3F0B1471-093B-45FA-9B81-8B1FAE5DAACB}" dt="2025-05-14T04:24:45.598" v="5" actId="1076"/>
      <pc:docMkLst>
        <pc:docMk/>
      </pc:docMkLst>
      <pc:sldChg chg="addSp delSp modSp mod">
        <pc:chgData name="Leanne Manning" userId="730c7ce9-f6b4-453e-88a2-34d7f1a5ff9e" providerId="ADAL" clId="{3F0B1471-093B-45FA-9B81-8B1FAE5DAACB}" dt="2025-05-14T04:24:45.598" v="5" actId="1076"/>
        <pc:sldMkLst>
          <pc:docMk/>
          <pc:sldMk cId="0" sldId="256"/>
        </pc:sldMkLst>
        <pc:spChg chg="add del mod">
          <ac:chgData name="Leanne Manning" userId="730c7ce9-f6b4-453e-88a2-34d7f1a5ff9e" providerId="ADAL" clId="{3F0B1471-093B-45FA-9B81-8B1FAE5DAACB}" dt="2025-05-14T04:23:32.290" v="2" actId="478"/>
          <ac:spMkLst>
            <pc:docMk/>
            <pc:sldMk cId="0" sldId="256"/>
            <ac:spMk id="3" creationId="{FE446BDC-4F41-6A29-047F-3C5378E54785}"/>
          </ac:spMkLst>
        </pc:spChg>
        <pc:spChg chg="del">
          <ac:chgData name="Leanne Manning" userId="730c7ce9-f6b4-453e-88a2-34d7f1a5ff9e" providerId="ADAL" clId="{3F0B1471-093B-45FA-9B81-8B1FAE5DAACB}" dt="2025-05-14T04:23:27.890" v="0" actId="478"/>
          <ac:spMkLst>
            <pc:docMk/>
            <pc:sldMk cId="0" sldId="256"/>
            <ac:spMk id="16" creationId="{EA576995-140D-9167-FF7E-80D5EDAFE9CF}"/>
          </ac:spMkLst>
        </pc:spChg>
        <pc:picChg chg="add mod">
          <ac:chgData name="Leanne Manning" userId="730c7ce9-f6b4-453e-88a2-34d7f1a5ff9e" providerId="ADAL" clId="{3F0B1471-093B-45FA-9B81-8B1FAE5DAACB}" dt="2025-05-14T04:24:45.598" v="5" actId="1076"/>
          <ac:picMkLst>
            <pc:docMk/>
            <pc:sldMk cId="0" sldId="256"/>
            <ac:picMk id="5" creationId="{CE038B0A-1332-C34C-71A1-868D36E262CC}"/>
          </ac:picMkLst>
        </pc:picChg>
        <pc:picChg chg="del">
          <ac:chgData name="Leanne Manning" userId="730c7ce9-f6b4-453e-88a2-34d7f1a5ff9e" providerId="ADAL" clId="{3F0B1471-093B-45FA-9B81-8B1FAE5DAACB}" dt="2025-05-14T04:23:29.954" v="1" actId="478"/>
          <ac:picMkLst>
            <pc:docMk/>
            <pc:sldMk cId="0" sldId="256"/>
            <ac:picMk id="12" creationId="{D7BBCFC4-C5C0-4520-0F01-F9FB020815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038B0A-1332-C34C-71A1-868D36E26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047" y="958850"/>
            <a:ext cx="6661305" cy="6421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76832E-6695-43C6-9F2C-A73D2E2AB2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Leanne Manning</cp:lastModifiedBy>
  <cp:revision>15</cp:revision>
  <dcterms:created xsi:type="dcterms:W3CDTF">2022-11-03T04:38:14Z</dcterms:created>
  <dcterms:modified xsi:type="dcterms:W3CDTF">2025-05-14T04:24:50Z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