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6" r:id="rId5"/>
    <p:sldMasterId id="2147483672" r:id="rId6"/>
    <p:sldMasterId id="2147483684" r:id="rId7"/>
    <p:sldMasterId id="2147483690" r:id="rId8"/>
    <p:sldMasterId id="2147483692" r:id="rId9"/>
  </p:sldMasterIdLst>
  <p:notesMasterIdLst>
    <p:notesMasterId r:id="rId28"/>
  </p:notesMasterIdLst>
  <p:sldIdLst>
    <p:sldId id="399" r:id="rId10"/>
    <p:sldId id="259" r:id="rId11"/>
    <p:sldId id="398" r:id="rId12"/>
    <p:sldId id="388" r:id="rId13"/>
    <p:sldId id="257" r:id="rId14"/>
    <p:sldId id="258" r:id="rId15"/>
    <p:sldId id="256" r:id="rId16"/>
    <p:sldId id="389" r:id="rId17"/>
    <p:sldId id="262" r:id="rId18"/>
    <p:sldId id="391" r:id="rId19"/>
    <p:sldId id="390" r:id="rId20"/>
    <p:sldId id="393" r:id="rId21"/>
    <p:sldId id="392" r:id="rId22"/>
    <p:sldId id="396" r:id="rId23"/>
    <p:sldId id="397" r:id="rId24"/>
    <p:sldId id="394" r:id="rId25"/>
    <p:sldId id="300" r:id="rId26"/>
    <p:sldId id="265" r:id="rId27"/>
  </p:sldIdLst>
  <p:sldSz cx="10693400" cy="7556500"/>
  <p:notesSz cx="10693400" cy="7556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0"/>
  </p:normalViewPr>
  <p:slideViewPr>
    <p:cSldViewPr>
      <p:cViewPr varScale="1">
        <p:scale>
          <a:sx n="79" d="100"/>
          <a:sy n="79" d="100"/>
        </p:scale>
        <p:origin x="111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viewProps" Target="viewProps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yn Bryant" userId="4fe4de5a-9b69-40ba-b264-41cad4362eb3" providerId="ADAL" clId="{2598DB3F-EB9A-4989-999B-E26F4FE9FAA1}"/>
    <pc:docChg chg="custSel addSld modSld sldOrd">
      <pc:chgData name="Carolyn Bryant" userId="4fe4de5a-9b69-40ba-b264-41cad4362eb3" providerId="ADAL" clId="{2598DB3F-EB9A-4989-999B-E26F4FE9FAA1}" dt="2025-05-14T00:28:45.595" v="13" actId="14100"/>
      <pc:docMkLst>
        <pc:docMk/>
      </pc:docMkLst>
      <pc:sldChg chg="ord">
        <pc:chgData name="Carolyn Bryant" userId="4fe4de5a-9b69-40ba-b264-41cad4362eb3" providerId="ADAL" clId="{2598DB3F-EB9A-4989-999B-E26F4FE9FAA1}" dt="2025-05-14T00:23:44.504" v="1"/>
        <pc:sldMkLst>
          <pc:docMk/>
          <pc:sldMk cId="444029304" sldId="391"/>
        </pc:sldMkLst>
      </pc:sldChg>
      <pc:sldChg chg="ord">
        <pc:chgData name="Carolyn Bryant" userId="4fe4de5a-9b69-40ba-b264-41cad4362eb3" providerId="ADAL" clId="{2598DB3F-EB9A-4989-999B-E26F4FE9FAA1}" dt="2025-05-14T00:24:02.343" v="3"/>
        <pc:sldMkLst>
          <pc:docMk/>
          <pc:sldMk cId="882030379" sldId="393"/>
        </pc:sldMkLst>
      </pc:sldChg>
      <pc:sldChg chg="addSp delSp modSp new mod ord">
        <pc:chgData name="Carolyn Bryant" userId="4fe4de5a-9b69-40ba-b264-41cad4362eb3" providerId="ADAL" clId="{2598DB3F-EB9A-4989-999B-E26F4FE9FAA1}" dt="2025-05-14T00:28:45.595" v="13" actId="14100"/>
        <pc:sldMkLst>
          <pc:docMk/>
          <pc:sldMk cId="1253473001" sldId="399"/>
        </pc:sldMkLst>
        <pc:spChg chg="del">
          <ac:chgData name="Carolyn Bryant" userId="4fe4de5a-9b69-40ba-b264-41cad4362eb3" providerId="ADAL" clId="{2598DB3F-EB9A-4989-999B-E26F4FE9FAA1}" dt="2025-05-14T00:26:37.528" v="8" actId="478"/>
          <ac:spMkLst>
            <pc:docMk/>
            <pc:sldMk cId="1253473001" sldId="399"/>
            <ac:spMk id="2" creationId="{53D04079-5873-52F7-6C40-C4F4FB8D8187}"/>
          </ac:spMkLst>
        </pc:spChg>
        <pc:spChg chg="del">
          <ac:chgData name="Carolyn Bryant" userId="4fe4de5a-9b69-40ba-b264-41cad4362eb3" providerId="ADAL" clId="{2598DB3F-EB9A-4989-999B-E26F4FE9FAA1}" dt="2025-05-14T00:26:35.608" v="7" actId="478"/>
          <ac:spMkLst>
            <pc:docMk/>
            <pc:sldMk cId="1253473001" sldId="399"/>
            <ac:spMk id="3" creationId="{A97E9A4E-A548-7514-D4ED-E8827C24AFA3}"/>
          </ac:spMkLst>
        </pc:spChg>
        <pc:picChg chg="add mod">
          <ac:chgData name="Carolyn Bryant" userId="4fe4de5a-9b69-40ba-b264-41cad4362eb3" providerId="ADAL" clId="{2598DB3F-EB9A-4989-999B-E26F4FE9FAA1}" dt="2025-05-14T00:28:45.595" v="13" actId="14100"/>
          <ac:picMkLst>
            <pc:docMk/>
            <pc:sldMk cId="1253473001" sldId="399"/>
            <ac:picMk id="5" creationId="{D4DE1B07-AA4B-DC0D-FF92-F468DD75E6B8}"/>
          </ac:picMkLst>
        </pc:picChg>
      </pc:sldChg>
    </pc:docChg>
  </pc:docChgLst>
  <pc:docChgLst>
    <pc:chgData name="Carolyn Bryant" userId="4fe4de5a-9b69-40ba-b264-41cad4362eb3" providerId="ADAL" clId="{550A1B35-C72D-4351-A00F-0A8A3971A90C}"/>
    <pc:docChg chg="custSel addSld delSld modSld sldOrd">
      <pc:chgData name="Carolyn Bryant" userId="4fe4de5a-9b69-40ba-b264-41cad4362eb3" providerId="ADAL" clId="{550A1B35-C72D-4351-A00F-0A8A3971A90C}" dt="2025-05-13T06:52:47.178" v="395"/>
      <pc:docMkLst>
        <pc:docMk/>
      </pc:docMkLst>
      <pc:sldChg chg="add">
        <pc:chgData name="Carolyn Bryant" userId="4fe4de5a-9b69-40ba-b264-41cad4362eb3" providerId="ADAL" clId="{550A1B35-C72D-4351-A00F-0A8A3971A90C}" dt="2025-05-08T02:58:16.207" v="1"/>
        <pc:sldMkLst>
          <pc:docMk/>
          <pc:sldMk cId="0" sldId="256"/>
        </pc:sldMkLst>
      </pc:sldChg>
      <pc:sldChg chg="add">
        <pc:chgData name="Carolyn Bryant" userId="4fe4de5a-9b69-40ba-b264-41cad4362eb3" providerId="ADAL" clId="{550A1B35-C72D-4351-A00F-0A8A3971A90C}" dt="2025-05-08T02:57:07.934" v="0"/>
        <pc:sldMkLst>
          <pc:docMk/>
          <pc:sldMk cId="2393489429" sldId="257"/>
        </pc:sldMkLst>
      </pc:sldChg>
      <pc:sldChg chg="add">
        <pc:chgData name="Carolyn Bryant" userId="4fe4de5a-9b69-40ba-b264-41cad4362eb3" providerId="ADAL" clId="{550A1B35-C72D-4351-A00F-0A8A3971A90C}" dt="2025-05-08T02:57:07.934" v="0"/>
        <pc:sldMkLst>
          <pc:docMk/>
          <pc:sldMk cId="949783346" sldId="258"/>
        </pc:sldMkLst>
      </pc:sldChg>
      <pc:sldChg chg="add ord">
        <pc:chgData name="Carolyn Bryant" userId="4fe4de5a-9b69-40ba-b264-41cad4362eb3" providerId="ADAL" clId="{550A1B35-C72D-4351-A00F-0A8A3971A90C}" dt="2025-05-08T03:17:58.202" v="11"/>
        <pc:sldMkLst>
          <pc:docMk/>
          <pc:sldMk cId="4188620241" sldId="259"/>
        </pc:sldMkLst>
      </pc:sldChg>
      <pc:sldChg chg="add">
        <pc:chgData name="Carolyn Bryant" userId="4fe4de5a-9b69-40ba-b264-41cad4362eb3" providerId="ADAL" clId="{550A1B35-C72D-4351-A00F-0A8A3971A90C}" dt="2025-05-08T03:20:22.305" v="14"/>
        <pc:sldMkLst>
          <pc:docMk/>
          <pc:sldMk cId="2556454599" sldId="262"/>
        </pc:sldMkLst>
      </pc:sldChg>
      <pc:sldChg chg="add">
        <pc:chgData name="Carolyn Bryant" userId="4fe4de5a-9b69-40ba-b264-41cad4362eb3" providerId="ADAL" clId="{550A1B35-C72D-4351-A00F-0A8A3971A90C}" dt="2025-05-08T03:04:49.092" v="5"/>
        <pc:sldMkLst>
          <pc:docMk/>
          <pc:sldMk cId="0" sldId="265"/>
        </pc:sldMkLst>
      </pc:sldChg>
      <pc:sldChg chg="add">
        <pc:chgData name="Carolyn Bryant" userId="4fe4de5a-9b69-40ba-b264-41cad4362eb3" providerId="ADAL" clId="{550A1B35-C72D-4351-A00F-0A8A3971A90C}" dt="2025-05-08T03:04:49.092" v="5"/>
        <pc:sldMkLst>
          <pc:docMk/>
          <pc:sldMk cId="1433082265" sldId="300"/>
        </pc:sldMkLst>
      </pc:sldChg>
      <pc:sldChg chg="add">
        <pc:chgData name="Carolyn Bryant" userId="4fe4de5a-9b69-40ba-b264-41cad4362eb3" providerId="ADAL" clId="{550A1B35-C72D-4351-A00F-0A8A3971A90C}" dt="2025-05-08T02:58:16.207" v="1"/>
        <pc:sldMkLst>
          <pc:docMk/>
          <pc:sldMk cId="3233888464" sldId="389"/>
        </pc:sldMkLst>
      </pc:sldChg>
      <pc:sldChg chg="add">
        <pc:chgData name="Carolyn Bryant" userId="4fe4de5a-9b69-40ba-b264-41cad4362eb3" providerId="ADAL" clId="{550A1B35-C72D-4351-A00F-0A8A3971A90C}" dt="2025-05-08T02:58:54.211" v="2"/>
        <pc:sldMkLst>
          <pc:docMk/>
          <pc:sldMk cId="3657936335" sldId="390"/>
        </pc:sldMkLst>
      </pc:sldChg>
      <pc:sldChg chg="add">
        <pc:chgData name="Carolyn Bryant" userId="4fe4de5a-9b69-40ba-b264-41cad4362eb3" providerId="ADAL" clId="{550A1B35-C72D-4351-A00F-0A8A3971A90C}" dt="2025-05-08T02:58:54.211" v="2"/>
        <pc:sldMkLst>
          <pc:docMk/>
          <pc:sldMk cId="444029304" sldId="391"/>
        </pc:sldMkLst>
      </pc:sldChg>
      <pc:sldChg chg="add">
        <pc:chgData name="Carolyn Bryant" userId="4fe4de5a-9b69-40ba-b264-41cad4362eb3" providerId="ADAL" clId="{550A1B35-C72D-4351-A00F-0A8A3971A90C}" dt="2025-05-08T03:00:01.084" v="3"/>
        <pc:sldMkLst>
          <pc:docMk/>
          <pc:sldMk cId="2514036194" sldId="392"/>
        </pc:sldMkLst>
      </pc:sldChg>
      <pc:sldChg chg="add">
        <pc:chgData name="Carolyn Bryant" userId="4fe4de5a-9b69-40ba-b264-41cad4362eb3" providerId="ADAL" clId="{550A1B35-C72D-4351-A00F-0A8A3971A90C}" dt="2025-05-08T03:00:01.084" v="3"/>
        <pc:sldMkLst>
          <pc:docMk/>
          <pc:sldMk cId="882030379" sldId="393"/>
        </pc:sldMkLst>
      </pc:sldChg>
      <pc:sldChg chg="add">
        <pc:chgData name="Carolyn Bryant" userId="4fe4de5a-9b69-40ba-b264-41cad4362eb3" providerId="ADAL" clId="{550A1B35-C72D-4351-A00F-0A8A3971A90C}" dt="2025-05-08T03:03:07.735" v="4"/>
        <pc:sldMkLst>
          <pc:docMk/>
          <pc:sldMk cId="395769431" sldId="394"/>
        </pc:sldMkLst>
      </pc:sldChg>
      <pc:sldChg chg="add del ord">
        <pc:chgData name="Carolyn Bryant" userId="4fe4de5a-9b69-40ba-b264-41cad4362eb3" providerId="ADAL" clId="{550A1B35-C72D-4351-A00F-0A8A3971A90C}" dt="2025-05-08T07:00:34.921" v="393" actId="47"/>
        <pc:sldMkLst>
          <pc:docMk/>
          <pc:sldMk cId="0" sldId="395"/>
        </pc:sldMkLst>
      </pc:sldChg>
      <pc:sldChg chg="addSp delSp modSp new mod ord modNotesTx">
        <pc:chgData name="Carolyn Bryant" userId="4fe4de5a-9b69-40ba-b264-41cad4362eb3" providerId="ADAL" clId="{550A1B35-C72D-4351-A00F-0A8A3971A90C}" dt="2025-05-13T06:52:47.178" v="395"/>
        <pc:sldMkLst>
          <pc:docMk/>
          <pc:sldMk cId="631589684" sldId="396"/>
        </pc:sldMkLst>
        <pc:spChg chg="mod">
          <ac:chgData name="Carolyn Bryant" userId="4fe4de5a-9b69-40ba-b264-41cad4362eb3" providerId="ADAL" clId="{550A1B35-C72D-4351-A00F-0A8A3971A90C}" dt="2025-05-08T04:13:42.358" v="83" actId="20577"/>
          <ac:spMkLst>
            <pc:docMk/>
            <pc:sldMk cId="631589684" sldId="396"/>
            <ac:spMk id="2" creationId="{472E4BC5-C8EA-19C2-AADB-42CDBA267F1B}"/>
          </ac:spMkLst>
        </pc:spChg>
        <pc:picChg chg="add mod">
          <ac:chgData name="Carolyn Bryant" userId="4fe4de5a-9b69-40ba-b264-41cad4362eb3" providerId="ADAL" clId="{550A1B35-C72D-4351-A00F-0A8A3971A90C}" dt="2025-05-08T04:13:33.802" v="71" actId="1076"/>
          <ac:picMkLst>
            <pc:docMk/>
            <pc:sldMk cId="631589684" sldId="396"/>
            <ac:picMk id="5" creationId="{0AF0D644-86A5-D5A5-1D6A-E7C2F7668DEF}"/>
          </ac:picMkLst>
        </pc:picChg>
      </pc:sldChg>
      <pc:sldChg chg="new del">
        <pc:chgData name="Carolyn Bryant" userId="4fe4de5a-9b69-40ba-b264-41cad4362eb3" providerId="ADAL" clId="{550A1B35-C72D-4351-A00F-0A8A3971A90C}" dt="2025-05-08T04:12:37.961" v="16" actId="47"/>
        <pc:sldMkLst>
          <pc:docMk/>
          <pc:sldMk cId="3032271888" sldId="396"/>
        </pc:sldMkLst>
      </pc:sldChg>
      <pc:sldChg chg="addSp delSp modSp new mod ord modNotesTx">
        <pc:chgData name="Carolyn Bryant" userId="4fe4de5a-9b69-40ba-b264-41cad4362eb3" providerId="ADAL" clId="{550A1B35-C72D-4351-A00F-0A8A3971A90C}" dt="2025-05-13T06:52:47.178" v="395"/>
        <pc:sldMkLst>
          <pc:docMk/>
          <pc:sldMk cId="3620559558" sldId="397"/>
        </pc:sldMkLst>
        <pc:spChg chg="mod">
          <ac:chgData name="Carolyn Bryant" userId="4fe4de5a-9b69-40ba-b264-41cad4362eb3" providerId="ADAL" clId="{550A1B35-C72D-4351-A00F-0A8A3971A90C}" dt="2025-05-08T04:16:07.544" v="147" actId="1076"/>
          <ac:spMkLst>
            <pc:docMk/>
            <pc:sldMk cId="3620559558" sldId="397"/>
            <ac:spMk id="2" creationId="{82BB41B2-A5A8-7633-57B0-2AA19CD09D07}"/>
          </ac:spMkLst>
        </pc:spChg>
        <pc:picChg chg="add mod">
          <ac:chgData name="Carolyn Bryant" userId="4fe4de5a-9b69-40ba-b264-41cad4362eb3" providerId="ADAL" clId="{550A1B35-C72D-4351-A00F-0A8A3971A90C}" dt="2025-05-08T04:15:31.161" v="89" actId="1076"/>
          <ac:picMkLst>
            <pc:docMk/>
            <pc:sldMk cId="3620559558" sldId="397"/>
            <ac:picMk id="5" creationId="{AE1CF425-6579-05B9-D4E6-228DC7519630}"/>
          </ac:picMkLst>
        </pc:picChg>
      </pc:sldChg>
      <pc:sldChg chg="add">
        <pc:chgData name="Carolyn Bryant" userId="4fe4de5a-9b69-40ba-b264-41cad4362eb3" providerId="ADAL" clId="{550A1B35-C72D-4351-A00F-0A8A3971A90C}" dt="2025-05-08T07:00:30.806" v="392"/>
        <pc:sldMkLst>
          <pc:docMk/>
          <pc:sldMk cId="0" sldId="39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B7644-2493-2241-BDC4-66C24A3177B4}" type="datetimeFigureOut">
              <a:rPr lang="en-NL" smtClean="0"/>
              <a:t>05/14/2025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4563"/>
            <a:ext cx="3609975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7708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E3666-A679-C247-8DAA-D73434D08B0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23899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F77BD-321F-7347-A414-3DE30EA0345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639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71CF2C-935F-4B49-83C8-8BE7AB060807}" type="slidenum">
              <a:rPr kumimoji="0" lang="en-A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35127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49DD-3A66-4135-9C40-DF279B414520}" type="slidenum">
              <a:rPr kumimoji="0" lang="en-A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33930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5BD27-D6A8-F6B6-AC67-BB33E0DD1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0D34AB-5DEA-10FE-7359-763BD227DE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C6E4E8-3874-6B74-D763-B5882EDB8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D2157-3BE3-ED7F-CE89-7DA2BCA2A5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D49DD-3A66-4135-9C40-DF279B414520}" type="slidenum">
              <a:rPr kumimoji="0" lang="en-A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94069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9F77BD-321F-7347-A414-3DE30EA03450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92639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Basic Meaningful conversation model – or 6 steps – Think Feel Know overlayed on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3666-A679-C247-8DAA-D73434D08B07}" type="slidenum">
              <a:rPr lang="en-NL" smtClean="0"/>
              <a:t>14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15117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Meaningful Conversations put into a presentation</a:t>
            </a:r>
          </a:p>
          <a:p>
            <a:r>
              <a:rPr lang="en-AU" dirty="0"/>
              <a:t>NB the order can be changed – main point is the PAUSE (sit down and reflect)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3666-A679-C247-8DAA-D73434D08B07}" type="slidenum">
              <a:rPr lang="en-NL" smtClean="0"/>
              <a:t>15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59639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E3841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4719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1236678"/>
            <a:ext cx="9089390" cy="2630781"/>
          </a:xfrm>
        </p:spPr>
        <p:txBody>
          <a:bodyPr anchor="b"/>
          <a:lstStyle>
            <a:lvl1pPr algn="ctr">
              <a:defRPr sz="661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5" y="3968912"/>
            <a:ext cx="8020050" cy="1824404"/>
          </a:xfrm>
        </p:spPr>
        <p:txBody>
          <a:bodyPr/>
          <a:lstStyle>
            <a:lvl1pPr marL="0" indent="0" algn="ctr">
              <a:buNone/>
              <a:defRPr sz="2645"/>
            </a:lvl1pPr>
            <a:lvl2pPr marL="503789" indent="0" algn="ctr">
              <a:buNone/>
              <a:defRPr sz="2204"/>
            </a:lvl2pPr>
            <a:lvl3pPr marL="1007577" indent="0" algn="ctr">
              <a:buNone/>
              <a:defRPr sz="1983"/>
            </a:lvl3pPr>
            <a:lvl4pPr marL="1511366" indent="0" algn="ctr">
              <a:buNone/>
              <a:defRPr sz="1763"/>
            </a:lvl4pPr>
            <a:lvl5pPr marL="2015155" indent="0" algn="ctr">
              <a:buNone/>
              <a:defRPr sz="1763"/>
            </a:lvl5pPr>
            <a:lvl6pPr marL="2518943" indent="0" algn="ctr">
              <a:buNone/>
              <a:defRPr sz="1763"/>
            </a:lvl6pPr>
            <a:lvl7pPr marL="3022732" indent="0" algn="ctr">
              <a:buNone/>
              <a:defRPr sz="1763"/>
            </a:lvl7pPr>
            <a:lvl8pPr marL="3526521" indent="0" algn="ctr">
              <a:buNone/>
              <a:defRPr sz="1763"/>
            </a:lvl8pPr>
            <a:lvl9pPr marL="4030309" indent="0" algn="ctr">
              <a:buNone/>
              <a:defRPr sz="17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A53C-8250-4FE5-BDBD-0676CE15ADA7}" type="datetimeFigureOut">
              <a:rPr lang="en-AU" smtClean="0"/>
              <a:t>14/05/2025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C829-3838-4C3A-B930-ABB47BC807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322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A53C-8250-4FE5-BDBD-0676CE15ADA7}" type="datetimeFigureOut">
              <a:rPr lang="en-AU" smtClean="0"/>
              <a:t>14/05/2025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C829-3838-4C3A-B930-ABB47BC807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183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602" y="1883879"/>
            <a:ext cx="9223058" cy="3143294"/>
          </a:xfrm>
        </p:spPr>
        <p:txBody>
          <a:bodyPr anchor="b"/>
          <a:lstStyle>
            <a:lvl1pPr>
              <a:defRPr sz="661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602" y="5056910"/>
            <a:ext cx="9223058" cy="1652984"/>
          </a:xfrm>
        </p:spPr>
        <p:txBody>
          <a:bodyPr/>
          <a:lstStyle>
            <a:lvl1pPr marL="0" indent="0">
              <a:buNone/>
              <a:defRPr sz="2645">
                <a:solidFill>
                  <a:schemeClr val="tx1">
                    <a:tint val="82000"/>
                  </a:schemeClr>
                </a:solidFill>
              </a:defRPr>
            </a:lvl1pPr>
            <a:lvl2pPr marL="503789" indent="0">
              <a:buNone/>
              <a:defRPr sz="2204">
                <a:solidFill>
                  <a:schemeClr val="tx1">
                    <a:tint val="82000"/>
                  </a:schemeClr>
                </a:solidFill>
              </a:defRPr>
            </a:lvl2pPr>
            <a:lvl3pPr marL="1007577" indent="0">
              <a:buNone/>
              <a:defRPr sz="1983">
                <a:solidFill>
                  <a:schemeClr val="tx1">
                    <a:tint val="82000"/>
                  </a:schemeClr>
                </a:solidFill>
              </a:defRPr>
            </a:lvl3pPr>
            <a:lvl4pPr marL="1511366" indent="0">
              <a:buNone/>
              <a:defRPr sz="1763">
                <a:solidFill>
                  <a:schemeClr val="tx1">
                    <a:tint val="82000"/>
                  </a:schemeClr>
                </a:solidFill>
              </a:defRPr>
            </a:lvl4pPr>
            <a:lvl5pPr marL="2015155" indent="0">
              <a:buNone/>
              <a:defRPr sz="1763">
                <a:solidFill>
                  <a:schemeClr val="tx1">
                    <a:tint val="82000"/>
                  </a:schemeClr>
                </a:solidFill>
              </a:defRPr>
            </a:lvl5pPr>
            <a:lvl6pPr marL="2518943" indent="0">
              <a:buNone/>
              <a:defRPr sz="1763">
                <a:solidFill>
                  <a:schemeClr val="tx1">
                    <a:tint val="82000"/>
                  </a:schemeClr>
                </a:solidFill>
              </a:defRPr>
            </a:lvl6pPr>
            <a:lvl7pPr marL="3022732" indent="0">
              <a:buNone/>
              <a:defRPr sz="1763">
                <a:solidFill>
                  <a:schemeClr val="tx1">
                    <a:tint val="82000"/>
                  </a:schemeClr>
                </a:solidFill>
              </a:defRPr>
            </a:lvl7pPr>
            <a:lvl8pPr marL="3526521" indent="0">
              <a:buNone/>
              <a:defRPr sz="1763">
                <a:solidFill>
                  <a:schemeClr val="tx1">
                    <a:tint val="82000"/>
                  </a:schemeClr>
                </a:solidFill>
              </a:defRPr>
            </a:lvl8pPr>
            <a:lvl9pPr marL="4030309" indent="0">
              <a:buNone/>
              <a:defRPr sz="17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A53C-8250-4FE5-BDBD-0676CE15ADA7}" type="datetimeFigureOut">
              <a:rPr lang="en-AU" smtClean="0"/>
              <a:t>14/05/2025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C829-3838-4C3A-B930-ABB47BC807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9799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171" y="2011568"/>
            <a:ext cx="4544695" cy="47945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3534" y="2011568"/>
            <a:ext cx="4544695" cy="47945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A53C-8250-4FE5-BDBD-0676CE15ADA7}" type="datetimeFigureOut">
              <a:rPr lang="en-AU" smtClean="0"/>
              <a:t>14/05/2025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C829-3838-4C3A-B930-ABB47BC807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8086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402315"/>
            <a:ext cx="9223058" cy="14605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565" y="1852393"/>
            <a:ext cx="4523809" cy="907829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3789" indent="0">
              <a:buNone/>
              <a:defRPr sz="220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565" y="2760222"/>
            <a:ext cx="4523809" cy="40598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534" y="1852393"/>
            <a:ext cx="4546088" cy="907829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3789" indent="0">
              <a:buNone/>
              <a:defRPr sz="220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534" y="2760222"/>
            <a:ext cx="4546088" cy="40598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A53C-8250-4FE5-BDBD-0676CE15ADA7}" type="datetimeFigureOut">
              <a:rPr lang="en-AU" smtClean="0"/>
              <a:t>14/05/2025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C829-3838-4C3A-B930-ABB47BC807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6831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A53C-8250-4FE5-BDBD-0676CE15ADA7}" type="datetimeFigureOut">
              <a:rPr lang="en-AU" smtClean="0"/>
              <a:t>14/05/2025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C829-3838-4C3A-B930-ABB47BC807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1823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A53C-8250-4FE5-BDBD-0676CE15ADA7}" type="datetimeFigureOut">
              <a:rPr lang="en-AU" smtClean="0"/>
              <a:t>14/05/2025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C829-3838-4C3A-B930-ABB47BC807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7641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503767"/>
            <a:ext cx="3448900" cy="1763183"/>
          </a:xfrm>
        </p:spPr>
        <p:txBody>
          <a:bodyPr anchor="b"/>
          <a:lstStyle>
            <a:lvl1pPr>
              <a:defRPr sz="352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088" y="1087998"/>
            <a:ext cx="5413534" cy="5370013"/>
          </a:xfrm>
        </p:spPr>
        <p:txBody>
          <a:bodyPr/>
          <a:lstStyle>
            <a:lvl1pPr>
              <a:defRPr sz="3526"/>
            </a:lvl1pPr>
            <a:lvl2pPr>
              <a:defRPr sz="3085"/>
            </a:lvl2pPr>
            <a:lvl3pPr>
              <a:defRPr sz="2645"/>
            </a:lvl3pPr>
            <a:lvl4pPr>
              <a:defRPr sz="2204"/>
            </a:lvl4pPr>
            <a:lvl5pPr>
              <a:defRPr sz="2204"/>
            </a:lvl5pPr>
            <a:lvl6pPr>
              <a:defRPr sz="2204"/>
            </a:lvl6pPr>
            <a:lvl7pPr>
              <a:defRPr sz="2204"/>
            </a:lvl7pPr>
            <a:lvl8pPr>
              <a:defRPr sz="2204"/>
            </a:lvl8pPr>
            <a:lvl9pPr>
              <a:defRPr sz="220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4" y="2266950"/>
            <a:ext cx="3448900" cy="4199805"/>
          </a:xfrm>
        </p:spPr>
        <p:txBody>
          <a:bodyPr/>
          <a:lstStyle>
            <a:lvl1pPr marL="0" indent="0">
              <a:buNone/>
              <a:defRPr sz="1763"/>
            </a:lvl1pPr>
            <a:lvl2pPr marL="503789" indent="0">
              <a:buNone/>
              <a:defRPr sz="1543"/>
            </a:lvl2pPr>
            <a:lvl3pPr marL="1007577" indent="0">
              <a:buNone/>
              <a:defRPr sz="1322"/>
            </a:lvl3pPr>
            <a:lvl4pPr marL="1511366" indent="0">
              <a:buNone/>
              <a:defRPr sz="1102"/>
            </a:lvl4pPr>
            <a:lvl5pPr marL="2015155" indent="0">
              <a:buNone/>
              <a:defRPr sz="1102"/>
            </a:lvl5pPr>
            <a:lvl6pPr marL="2518943" indent="0">
              <a:buNone/>
              <a:defRPr sz="1102"/>
            </a:lvl6pPr>
            <a:lvl7pPr marL="3022732" indent="0">
              <a:buNone/>
              <a:defRPr sz="1102"/>
            </a:lvl7pPr>
            <a:lvl8pPr marL="3526521" indent="0">
              <a:buNone/>
              <a:defRPr sz="1102"/>
            </a:lvl8pPr>
            <a:lvl9pPr marL="4030309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A53C-8250-4FE5-BDBD-0676CE15ADA7}" type="datetimeFigureOut">
              <a:rPr lang="en-AU" smtClean="0"/>
              <a:t>14/05/2025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C829-3838-4C3A-B930-ABB47BC807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21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503767"/>
            <a:ext cx="3448900" cy="1763183"/>
          </a:xfrm>
        </p:spPr>
        <p:txBody>
          <a:bodyPr anchor="b"/>
          <a:lstStyle>
            <a:lvl1pPr>
              <a:defRPr sz="352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6088" y="1087998"/>
            <a:ext cx="5413534" cy="5370013"/>
          </a:xfrm>
        </p:spPr>
        <p:txBody>
          <a:bodyPr anchor="t"/>
          <a:lstStyle>
            <a:lvl1pPr marL="0" indent="0">
              <a:buNone/>
              <a:defRPr sz="3526"/>
            </a:lvl1pPr>
            <a:lvl2pPr marL="503789" indent="0">
              <a:buNone/>
              <a:defRPr sz="3085"/>
            </a:lvl2pPr>
            <a:lvl3pPr marL="1007577" indent="0">
              <a:buNone/>
              <a:defRPr sz="2645"/>
            </a:lvl3pPr>
            <a:lvl4pPr marL="1511366" indent="0">
              <a:buNone/>
              <a:defRPr sz="2204"/>
            </a:lvl4pPr>
            <a:lvl5pPr marL="2015155" indent="0">
              <a:buNone/>
              <a:defRPr sz="2204"/>
            </a:lvl5pPr>
            <a:lvl6pPr marL="2518943" indent="0">
              <a:buNone/>
              <a:defRPr sz="2204"/>
            </a:lvl6pPr>
            <a:lvl7pPr marL="3022732" indent="0">
              <a:buNone/>
              <a:defRPr sz="2204"/>
            </a:lvl7pPr>
            <a:lvl8pPr marL="3526521" indent="0">
              <a:buNone/>
              <a:defRPr sz="2204"/>
            </a:lvl8pPr>
            <a:lvl9pPr marL="4030309" indent="0">
              <a:buNone/>
              <a:defRPr sz="220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4" y="2266950"/>
            <a:ext cx="3448900" cy="4199805"/>
          </a:xfrm>
        </p:spPr>
        <p:txBody>
          <a:bodyPr/>
          <a:lstStyle>
            <a:lvl1pPr marL="0" indent="0">
              <a:buNone/>
              <a:defRPr sz="1763"/>
            </a:lvl1pPr>
            <a:lvl2pPr marL="503789" indent="0">
              <a:buNone/>
              <a:defRPr sz="1543"/>
            </a:lvl2pPr>
            <a:lvl3pPr marL="1007577" indent="0">
              <a:buNone/>
              <a:defRPr sz="1322"/>
            </a:lvl3pPr>
            <a:lvl4pPr marL="1511366" indent="0">
              <a:buNone/>
              <a:defRPr sz="1102"/>
            </a:lvl4pPr>
            <a:lvl5pPr marL="2015155" indent="0">
              <a:buNone/>
              <a:defRPr sz="1102"/>
            </a:lvl5pPr>
            <a:lvl6pPr marL="2518943" indent="0">
              <a:buNone/>
              <a:defRPr sz="1102"/>
            </a:lvl6pPr>
            <a:lvl7pPr marL="3022732" indent="0">
              <a:buNone/>
              <a:defRPr sz="1102"/>
            </a:lvl7pPr>
            <a:lvl8pPr marL="3526521" indent="0">
              <a:buNone/>
              <a:defRPr sz="1102"/>
            </a:lvl8pPr>
            <a:lvl9pPr marL="4030309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A53C-8250-4FE5-BDBD-0676CE15ADA7}" type="datetimeFigureOut">
              <a:rPr lang="en-AU" smtClean="0"/>
              <a:t>14/05/2025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C829-3838-4C3A-B930-ABB47BC807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456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E3841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A53C-8250-4FE5-BDBD-0676CE15ADA7}" type="datetimeFigureOut">
              <a:rPr lang="en-AU" smtClean="0"/>
              <a:t>14/05/2025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C829-3838-4C3A-B930-ABB47BC807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2779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2465" y="402314"/>
            <a:ext cx="2305764" cy="64037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172" y="402314"/>
            <a:ext cx="6783626" cy="64037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A53C-8250-4FE5-BDBD-0676CE15ADA7}" type="datetimeFigureOut">
              <a:rPr lang="en-AU" smtClean="0"/>
              <a:t>14/05/2025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CC829-3838-4C3A-B930-ABB47BC807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0114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E384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3643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E384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0974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E384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14672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E384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22501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9478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E3841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70768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E3841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07596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E3841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546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E3841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E3841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0012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E3841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35487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760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E3841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E384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8386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E384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16075"/>
            <a:ext cx="9624060" cy="498729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2985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E384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0362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E384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38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6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3.png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26414"/>
            <a:ext cx="859790" cy="0"/>
          </a:xfrm>
          <a:custGeom>
            <a:avLst/>
            <a:gdLst/>
            <a:ahLst/>
            <a:cxnLst/>
            <a:rect l="l" t="t" r="r" b="b"/>
            <a:pathLst>
              <a:path w="859790">
                <a:moveTo>
                  <a:pt x="0" y="0"/>
                </a:moveTo>
                <a:lnTo>
                  <a:pt x="859589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0707" y="855350"/>
            <a:ext cx="140559" cy="14055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820987" y="999089"/>
            <a:ext cx="0" cy="6557645"/>
          </a:xfrm>
          <a:custGeom>
            <a:avLst/>
            <a:gdLst/>
            <a:ahLst/>
            <a:cxnLst/>
            <a:rect l="l" t="t" r="r" b="b"/>
            <a:pathLst>
              <a:path h="6557645">
                <a:moveTo>
                  <a:pt x="0" y="6557410"/>
                </a:moveTo>
                <a:lnTo>
                  <a:pt x="0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710916"/>
            <a:ext cx="9302115" cy="0"/>
          </a:xfrm>
          <a:custGeom>
            <a:avLst/>
            <a:gdLst/>
            <a:ahLst/>
            <a:cxnLst/>
            <a:rect l="l" t="t" r="r" b="b"/>
            <a:pathLst>
              <a:path w="9302115">
                <a:moveTo>
                  <a:pt x="0" y="0"/>
                </a:moveTo>
                <a:lnTo>
                  <a:pt x="9301810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348290" y="710916"/>
            <a:ext cx="345440" cy="0"/>
          </a:xfrm>
          <a:custGeom>
            <a:avLst/>
            <a:gdLst/>
            <a:ahLst/>
            <a:cxnLst/>
            <a:rect l="l" t="t" r="r" b="b"/>
            <a:pathLst>
              <a:path w="345440">
                <a:moveTo>
                  <a:pt x="0" y="0"/>
                </a:moveTo>
                <a:lnTo>
                  <a:pt x="345109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90581" y="627912"/>
            <a:ext cx="133703" cy="16600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20562" y="630665"/>
            <a:ext cx="180336" cy="160501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009551" y="630665"/>
            <a:ext cx="147497" cy="160501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278271" y="1077360"/>
            <a:ext cx="375920" cy="340995"/>
          </a:xfrm>
          <a:custGeom>
            <a:avLst/>
            <a:gdLst/>
            <a:ahLst/>
            <a:cxnLst/>
            <a:rect l="l" t="t" r="r" b="b"/>
            <a:pathLst>
              <a:path w="375920" h="340994">
                <a:moveTo>
                  <a:pt x="167028" y="0"/>
                </a:moveTo>
                <a:lnTo>
                  <a:pt x="122184" y="0"/>
                </a:lnTo>
                <a:lnTo>
                  <a:pt x="79060" y="13673"/>
                </a:lnTo>
                <a:lnTo>
                  <a:pt x="41092" y="41020"/>
                </a:lnTo>
                <a:lnTo>
                  <a:pt x="13697" y="78913"/>
                </a:lnTo>
                <a:lnTo>
                  <a:pt x="0" y="121952"/>
                </a:lnTo>
                <a:lnTo>
                  <a:pt x="0" y="166708"/>
                </a:lnTo>
                <a:lnTo>
                  <a:pt x="13697" y="209747"/>
                </a:lnTo>
                <a:lnTo>
                  <a:pt x="41092" y="247641"/>
                </a:lnTo>
                <a:lnTo>
                  <a:pt x="117117" y="323514"/>
                </a:lnTo>
                <a:lnTo>
                  <a:pt x="158979" y="340823"/>
                </a:lnTo>
                <a:lnTo>
                  <a:pt x="170617" y="339689"/>
                </a:lnTo>
                <a:lnTo>
                  <a:pt x="208272" y="314495"/>
                </a:lnTo>
                <a:lnTo>
                  <a:pt x="218185" y="281735"/>
                </a:lnTo>
                <a:lnTo>
                  <a:pt x="217049" y="270120"/>
                </a:lnTo>
                <a:lnTo>
                  <a:pt x="183870" y="223015"/>
                </a:lnTo>
                <a:lnTo>
                  <a:pt x="180549" y="260207"/>
                </a:lnTo>
                <a:lnTo>
                  <a:pt x="187237" y="270272"/>
                </a:lnTo>
                <a:lnTo>
                  <a:pt x="174790" y="309011"/>
                </a:lnTo>
                <a:lnTo>
                  <a:pt x="167127" y="312172"/>
                </a:lnTo>
                <a:lnTo>
                  <a:pt x="150832" y="312172"/>
                </a:lnTo>
                <a:lnTo>
                  <a:pt x="143169" y="309011"/>
                </a:lnTo>
                <a:lnTo>
                  <a:pt x="61385" y="227388"/>
                </a:lnTo>
                <a:lnTo>
                  <a:pt x="35574" y="188547"/>
                </a:lnTo>
                <a:lnTo>
                  <a:pt x="26971" y="144325"/>
                </a:lnTo>
                <a:lnTo>
                  <a:pt x="35574" y="100106"/>
                </a:lnTo>
                <a:lnTo>
                  <a:pt x="61385" y="61273"/>
                </a:lnTo>
                <a:lnTo>
                  <a:pt x="100297" y="35513"/>
                </a:lnTo>
                <a:lnTo>
                  <a:pt x="144606" y="26927"/>
                </a:lnTo>
                <a:lnTo>
                  <a:pt x="188915" y="35513"/>
                </a:lnTo>
                <a:lnTo>
                  <a:pt x="227827" y="61273"/>
                </a:lnTo>
                <a:lnTo>
                  <a:pt x="337299" y="170529"/>
                </a:lnTo>
                <a:lnTo>
                  <a:pt x="344440" y="181271"/>
                </a:lnTo>
                <a:lnTo>
                  <a:pt x="346820" y="193503"/>
                </a:lnTo>
                <a:lnTo>
                  <a:pt x="344440" y="205734"/>
                </a:lnTo>
                <a:lnTo>
                  <a:pt x="337299" y="216476"/>
                </a:lnTo>
                <a:lnTo>
                  <a:pt x="331692" y="222073"/>
                </a:lnTo>
                <a:lnTo>
                  <a:pt x="331692" y="231134"/>
                </a:lnTo>
                <a:lnTo>
                  <a:pt x="342905" y="242326"/>
                </a:lnTo>
                <a:lnTo>
                  <a:pt x="351985" y="242326"/>
                </a:lnTo>
                <a:lnTo>
                  <a:pt x="374359" y="205516"/>
                </a:lnTo>
                <a:lnTo>
                  <a:pt x="375535" y="193497"/>
                </a:lnTo>
                <a:lnTo>
                  <a:pt x="374359" y="181477"/>
                </a:lnTo>
                <a:lnTo>
                  <a:pt x="248120" y="41020"/>
                </a:lnTo>
                <a:lnTo>
                  <a:pt x="210152" y="13673"/>
                </a:lnTo>
                <a:lnTo>
                  <a:pt x="167028" y="0"/>
                </a:lnTo>
                <a:close/>
              </a:path>
            </a:pathLst>
          </a:custGeom>
          <a:solidFill>
            <a:srgbClr val="B581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99164" y="1159460"/>
            <a:ext cx="382905" cy="342900"/>
          </a:xfrm>
          <a:custGeom>
            <a:avLst/>
            <a:gdLst/>
            <a:ahLst/>
            <a:cxnLst/>
            <a:rect l="l" t="t" r="r" b="b"/>
            <a:pathLst>
              <a:path w="382905" h="342900">
                <a:moveTo>
                  <a:pt x="223847" y="0"/>
                </a:moveTo>
                <a:lnTo>
                  <a:pt x="181985" y="17308"/>
                </a:lnTo>
                <a:lnTo>
                  <a:pt x="164642" y="59088"/>
                </a:lnTo>
                <a:lnTo>
                  <a:pt x="165780" y="70705"/>
                </a:lnTo>
                <a:lnTo>
                  <a:pt x="169122" y="81713"/>
                </a:lnTo>
                <a:lnTo>
                  <a:pt x="174560" y="91854"/>
                </a:lnTo>
                <a:lnTo>
                  <a:pt x="181985" y="100868"/>
                </a:lnTo>
                <a:lnTo>
                  <a:pt x="198957" y="117820"/>
                </a:lnTo>
                <a:lnTo>
                  <a:pt x="208037" y="117807"/>
                </a:lnTo>
                <a:lnTo>
                  <a:pt x="219250" y="106643"/>
                </a:lnTo>
                <a:lnTo>
                  <a:pt x="219250" y="97567"/>
                </a:lnTo>
                <a:lnTo>
                  <a:pt x="196505" y="74867"/>
                </a:lnTo>
                <a:lnTo>
                  <a:pt x="193338" y="67221"/>
                </a:lnTo>
                <a:lnTo>
                  <a:pt x="193338" y="50956"/>
                </a:lnTo>
                <a:lnTo>
                  <a:pt x="196505" y="43309"/>
                </a:lnTo>
                <a:lnTo>
                  <a:pt x="208024" y="31812"/>
                </a:lnTo>
                <a:lnTo>
                  <a:pt x="215687" y="28651"/>
                </a:lnTo>
                <a:lnTo>
                  <a:pt x="231983" y="28651"/>
                </a:lnTo>
                <a:lnTo>
                  <a:pt x="239645" y="31812"/>
                </a:lnTo>
                <a:lnTo>
                  <a:pt x="321430" y="113435"/>
                </a:lnTo>
                <a:lnTo>
                  <a:pt x="347240" y="152276"/>
                </a:lnTo>
                <a:lnTo>
                  <a:pt x="355843" y="196497"/>
                </a:lnTo>
                <a:lnTo>
                  <a:pt x="347240" y="240716"/>
                </a:lnTo>
                <a:lnTo>
                  <a:pt x="321430" y="279549"/>
                </a:lnTo>
                <a:lnTo>
                  <a:pt x="282517" y="305310"/>
                </a:lnTo>
                <a:lnTo>
                  <a:pt x="238208" y="313897"/>
                </a:lnTo>
                <a:lnTo>
                  <a:pt x="193899" y="305310"/>
                </a:lnTo>
                <a:lnTo>
                  <a:pt x="154987" y="279549"/>
                </a:lnTo>
                <a:lnTo>
                  <a:pt x="38236" y="163015"/>
                </a:lnTo>
                <a:lnTo>
                  <a:pt x="31095" y="152273"/>
                </a:lnTo>
                <a:lnTo>
                  <a:pt x="28715" y="140042"/>
                </a:lnTo>
                <a:lnTo>
                  <a:pt x="31095" y="127811"/>
                </a:lnTo>
                <a:lnTo>
                  <a:pt x="38236" y="117068"/>
                </a:lnTo>
                <a:lnTo>
                  <a:pt x="43842" y="111472"/>
                </a:lnTo>
                <a:lnTo>
                  <a:pt x="43842" y="102410"/>
                </a:lnTo>
                <a:lnTo>
                  <a:pt x="4632" y="116640"/>
                </a:lnTo>
                <a:lnTo>
                  <a:pt x="0" y="140047"/>
                </a:lnTo>
                <a:lnTo>
                  <a:pt x="1176" y="152067"/>
                </a:lnTo>
                <a:lnTo>
                  <a:pt x="134707" y="299802"/>
                </a:lnTo>
                <a:lnTo>
                  <a:pt x="183103" y="331847"/>
                </a:lnTo>
                <a:lnTo>
                  <a:pt x="238215" y="342526"/>
                </a:lnTo>
                <a:lnTo>
                  <a:pt x="266194" y="339857"/>
                </a:lnTo>
                <a:lnTo>
                  <a:pt x="318791" y="318496"/>
                </a:lnTo>
                <a:lnTo>
                  <a:pt x="369130" y="261909"/>
                </a:lnTo>
                <a:lnTo>
                  <a:pt x="382827" y="218870"/>
                </a:lnTo>
                <a:lnTo>
                  <a:pt x="382827" y="174115"/>
                </a:lnTo>
                <a:lnTo>
                  <a:pt x="369130" y="131075"/>
                </a:lnTo>
                <a:lnTo>
                  <a:pt x="341735" y="93182"/>
                </a:lnTo>
                <a:lnTo>
                  <a:pt x="265710" y="17308"/>
                </a:lnTo>
                <a:lnTo>
                  <a:pt x="235485" y="1134"/>
                </a:lnTo>
                <a:lnTo>
                  <a:pt x="223847" y="0"/>
                </a:lnTo>
                <a:close/>
              </a:path>
            </a:pathLst>
          </a:custGeom>
          <a:solidFill>
            <a:srgbClr val="2E38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69456" y="1054100"/>
            <a:ext cx="4477385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E3841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7995"/>
            <a:ext cx="962406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bg object 16">
            <a:extLst>
              <a:ext uri="{FF2B5EF4-FFF2-40B4-BE49-F238E27FC236}">
                <a16:creationId xmlns:a16="http://schemas.microsoft.com/office/drawing/2014/main" id="{C622304C-6311-9B41-6FEE-7D6B598E085E}"/>
              </a:ext>
            </a:extLst>
          </p:cNvPr>
          <p:cNvSpPr/>
          <p:nvPr userDrawn="1"/>
        </p:nvSpPr>
        <p:spPr>
          <a:xfrm>
            <a:off x="0" y="935938"/>
            <a:ext cx="750707" cy="45719"/>
          </a:xfrm>
          <a:custGeom>
            <a:avLst/>
            <a:gdLst/>
            <a:ahLst/>
            <a:cxnLst/>
            <a:rect l="l" t="t" r="r" b="b"/>
            <a:pathLst>
              <a:path w="859790">
                <a:moveTo>
                  <a:pt x="0" y="0"/>
                </a:moveTo>
                <a:lnTo>
                  <a:pt x="859589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bg object 18">
            <a:extLst>
              <a:ext uri="{FF2B5EF4-FFF2-40B4-BE49-F238E27FC236}">
                <a16:creationId xmlns:a16="http://schemas.microsoft.com/office/drawing/2014/main" id="{0CF38ED1-67CD-E573-205B-0ADFCBBD9F63}"/>
              </a:ext>
            </a:extLst>
          </p:cNvPr>
          <p:cNvSpPr/>
          <p:nvPr userDrawn="1"/>
        </p:nvSpPr>
        <p:spPr>
          <a:xfrm>
            <a:off x="820987" y="1008614"/>
            <a:ext cx="0" cy="6557645"/>
          </a:xfrm>
          <a:custGeom>
            <a:avLst/>
            <a:gdLst/>
            <a:ahLst/>
            <a:cxnLst/>
            <a:rect l="l" t="t" r="r" b="b"/>
            <a:pathLst>
              <a:path h="6557645">
                <a:moveTo>
                  <a:pt x="0" y="6557410"/>
                </a:moveTo>
                <a:lnTo>
                  <a:pt x="0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bg object 25">
            <a:extLst>
              <a:ext uri="{FF2B5EF4-FFF2-40B4-BE49-F238E27FC236}">
                <a16:creationId xmlns:a16="http://schemas.microsoft.com/office/drawing/2014/main" id="{B73892B7-C356-2218-22D6-213E73C485F4}"/>
              </a:ext>
            </a:extLst>
          </p:cNvPr>
          <p:cNvSpPr/>
          <p:nvPr userDrawn="1"/>
        </p:nvSpPr>
        <p:spPr>
          <a:xfrm>
            <a:off x="199164" y="1168985"/>
            <a:ext cx="382905" cy="342900"/>
          </a:xfrm>
          <a:custGeom>
            <a:avLst/>
            <a:gdLst/>
            <a:ahLst/>
            <a:cxnLst/>
            <a:rect l="l" t="t" r="r" b="b"/>
            <a:pathLst>
              <a:path w="382905" h="342900">
                <a:moveTo>
                  <a:pt x="223847" y="0"/>
                </a:moveTo>
                <a:lnTo>
                  <a:pt x="181985" y="17308"/>
                </a:lnTo>
                <a:lnTo>
                  <a:pt x="164642" y="59088"/>
                </a:lnTo>
                <a:lnTo>
                  <a:pt x="165780" y="70705"/>
                </a:lnTo>
                <a:lnTo>
                  <a:pt x="169122" y="81713"/>
                </a:lnTo>
                <a:lnTo>
                  <a:pt x="174560" y="91854"/>
                </a:lnTo>
                <a:lnTo>
                  <a:pt x="181985" y="100868"/>
                </a:lnTo>
                <a:lnTo>
                  <a:pt x="198957" y="117820"/>
                </a:lnTo>
                <a:lnTo>
                  <a:pt x="208037" y="117807"/>
                </a:lnTo>
                <a:lnTo>
                  <a:pt x="219250" y="106643"/>
                </a:lnTo>
                <a:lnTo>
                  <a:pt x="219250" y="97567"/>
                </a:lnTo>
                <a:lnTo>
                  <a:pt x="196505" y="74867"/>
                </a:lnTo>
                <a:lnTo>
                  <a:pt x="193338" y="67221"/>
                </a:lnTo>
                <a:lnTo>
                  <a:pt x="193338" y="50956"/>
                </a:lnTo>
                <a:lnTo>
                  <a:pt x="196505" y="43309"/>
                </a:lnTo>
                <a:lnTo>
                  <a:pt x="208024" y="31812"/>
                </a:lnTo>
                <a:lnTo>
                  <a:pt x="215687" y="28651"/>
                </a:lnTo>
                <a:lnTo>
                  <a:pt x="231983" y="28651"/>
                </a:lnTo>
                <a:lnTo>
                  <a:pt x="239645" y="31812"/>
                </a:lnTo>
                <a:lnTo>
                  <a:pt x="321430" y="113435"/>
                </a:lnTo>
                <a:lnTo>
                  <a:pt x="347240" y="152276"/>
                </a:lnTo>
                <a:lnTo>
                  <a:pt x="355843" y="196497"/>
                </a:lnTo>
                <a:lnTo>
                  <a:pt x="347240" y="240716"/>
                </a:lnTo>
                <a:lnTo>
                  <a:pt x="321430" y="279549"/>
                </a:lnTo>
                <a:lnTo>
                  <a:pt x="282517" y="305310"/>
                </a:lnTo>
                <a:lnTo>
                  <a:pt x="238208" y="313897"/>
                </a:lnTo>
                <a:lnTo>
                  <a:pt x="193899" y="305310"/>
                </a:lnTo>
                <a:lnTo>
                  <a:pt x="154987" y="279549"/>
                </a:lnTo>
                <a:lnTo>
                  <a:pt x="38236" y="163015"/>
                </a:lnTo>
                <a:lnTo>
                  <a:pt x="31095" y="152273"/>
                </a:lnTo>
                <a:lnTo>
                  <a:pt x="28715" y="140042"/>
                </a:lnTo>
                <a:lnTo>
                  <a:pt x="31095" y="127811"/>
                </a:lnTo>
                <a:lnTo>
                  <a:pt x="38236" y="117068"/>
                </a:lnTo>
                <a:lnTo>
                  <a:pt x="43842" y="111472"/>
                </a:lnTo>
                <a:lnTo>
                  <a:pt x="43842" y="102410"/>
                </a:lnTo>
                <a:lnTo>
                  <a:pt x="4632" y="116640"/>
                </a:lnTo>
                <a:lnTo>
                  <a:pt x="0" y="140047"/>
                </a:lnTo>
                <a:lnTo>
                  <a:pt x="1176" y="152067"/>
                </a:lnTo>
                <a:lnTo>
                  <a:pt x="134707" y="299802"/>
                </a:lnTo>
                <a:lnTo>
                  <a:pt x="183103" y="331847"/>
                </a:lnTo>
                <a:lnTo>
                  <a:pt x="238215" y="342526"/>
                </a:lnTo>
                <a:lnTo>
                  <a:pt x="266194" y="339857"/>
                </a:lnTo>
                <a:lnTo>
                  <a:pt x="318791" y="318496"/>
                </a:lnTo>
                <a:lnTo>
                  <a:pt x="369130" y="261909"/>
                </a:lnTo>
                <a:lnTo>
                  <a:pt x="382827" y="218870"/>
                </a:lnTo>
                <a:lnTo>
                  <a:pt x="382827" y="174115"/>
                </a:lnTo>
                <a:lnTo>
                  <a:pt x="369130" y="131075"/>
                </a:lnTo>
                <a:lnTo>
                  <a:pt x="341735" y="93182"/>
                </a:lnTo>
                <a:lnTo>
                  <a:pt x="265710" y="17308"/>
                </a:lnTo>
                <a:lnTo>
                  <a:pt x="235485" y="1134"/>
                </a:lnTo>
                <a:lnTo>
                  <a:pt x="223847" y="0"/>
                </a:lnTo>
                <a:close/>
              </a:path>
            </a:pathLst>
          </a:custGeom>
          <a:solidFill>
            <a:srgbClr val="2E384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26414"/>
            <a:ext cx="859155" cy="0"/>
          </a:xfrm>
          <a:custGeom>
            <a:avLst/>
            <a:gdLst/>
            <a:ahLst/>
            <a:cxnLst/>
            <a:rect l="l" t="t" r="r" b="b"/>
            <a:pathLst>
              <a:path w="859155">
                <a:moveTo>
                  <a:pt x="0" y="0"/>
                </a:moveTo>
                <a:lnTo>
                  <a:pt x="859147" y="0"/>
                </a:lnTo>
              </a:path>
            </a:pathLst>
          </a:custGeom>
          <a:ln w="15866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0711" y="855354"/>
            <a:ext cx="140487" cy="140487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820987" y="1002434"/>
            <a:ext cx="0" cy="6554470"/>
          </a:xfrm>
          <a:custGeom>
            <a:avLst/>
            <a:gdLst/>
            <a:ahLst/>
            <a:cxnLst/>
            <a:rect l="l" t="t" r="r" b="b"/>
            <a:pathLst>
              <a:path h="6554470">
                <a:moveTo>
                  <a:pt x="0" y="6554065"/>
                </a:moveTo>
                <a:lnTo>
                  <a:pt x="0" y="0"/>
                </a:lnTo>
              </a:path>
            </a:pathLst>
          </a:custGeom>
          <a:ln w="15866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710916"/>
            <a:ext cx="9297035" cy="0"/>
          </a:xfrm>
          <a:custGeom>
            <a:avLst/>
            <a:gdLst/>
            <a:ahLst/>
            <a:cxnLst/>
            <a:rect l="l" t="t" r="r" b="b"/>
            <a:pathLst>
              <a:path w="9297035">
                <a:moveTo>
                  <a:pt x="0" y="0"/>
                </a:moveTo>
                <a:lnTo>
                  <a:pt x="9296973" y="0"/>
                </a:lnTo>
              </a:path>
            </a:pathLst>
          </a:custGeom>
          <a:ln w="15866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348290" y="710916"/>
            <a:ext cx="345440" cy="0"/>
          </a:xfrm>
          <a:custGeom>
            <a:avLst/>
            <a:gdLst/>
            <a:ahLst/>
            <a:cxnLst/>
            <a:rect l="l" t="t" r="r" b="b"/>
            <a:pathLst>
              <a:path w="345440">
                <a:moveTo>
                  <a:pt x="0" y="0"/>
                </a:moveTo>
                <a:lnTo>
                  <a:pt x="345110" y="0"/>
                </a:lnTo>
              </a:path>
            </a:pathLst>
          </a:custGeom>
          <a:ln w="15866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90581" y="627917"/>
            <a:ext cx="133705" cy="166001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20559" y="630661"/>
            <a:ext cx="180340" cy="160502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009551" y="630665"/>
            <a:ext cx="147497" cy="160502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278276" y="1077354"/>
            <a:ext cx="375920" cy="340995"/>
          </a:xfrm>
          <a:custGeom>
            <a:avLst/>
            <a:gdLst/>
            <a:ahLst/>
            <a:cxnLst/>
            <a:rect l="l" t="t" r="r" b="b"/>
            <a:pathLst>
              <a:path w="375920" h="340994">
                <a:moveTo>
                  <a:pt x="167025" y="0"/>
                </a:moveTo>
                <a:lnTo>
                  <a:pt x="122183" y="0"/>
                </a:lnTo>
                <a:lnTo>
                  <a:pt x="79060" y="13673"/>
                </a:lnTo>
                <a:lnTo>
                  <a:pt x="41093" y="41019"/>
                </a:lnTo>
                <a:lnTo>
                  <a:pt x="13697" y="78918"/>
                </a:lnTo>
                <a:lnTo>
                  <a:pt x="0" y="121961"/>
                </a:lnTo>
                <a:lnTo>
                  <a:pt x="0" y="166717"/>
                </a:lnTo>
                <a:lnTo>
                  <a:pt x="13697" y="209756"/>
                </a:lnTo>
                <a:lnTo>
                  <a:pt x="41093" y="247648"/>
                </a:lnTo>
                <a:lnTo>
                  <a:pt x="117115" y="323518"/>
                </a:lnTo>
                <a:lnTo>
                  <a:pt x="158974" y="340828"/>
                </a:lnTo>
                <a:lnTo>
                  <a:pt x="170612" y="339694"/>
                </a:lnTo>
                <a:lnTo>
                  <a:pt x="208264" y="314500"/>
                </a:lnTo>
                <a:lnTo>
                  <a:pt x="218181" y="281735"/>
                </a:lnTo>
                <a:lnTo>
                  <a:pt x="217044" y="270124"/>
                </a:lnTo>
                <a:lnTo>
                  <a:pt x="183866" y="223023"/>
                </a:lnTo>
                <a:lnTo>
                  <a:pt x="180539" y="260209"/>
                </a:lnTo>
                <a:lnTo>
                  <a:pt x="187232" y="270278"/>
                </a:lnTo>
                <a:lnTo>
                  <a:pt x="174786" y="309015"/>
                </a:lnTo>
                <a:lnTo>
                  <a:pt x="167127" y="312177"/>
                </a:lnTo>
                <a:lnTo>
                  <a:pt x="150833" y="312177"/>
                </a:lnTo>
                <a:lnTo>
                  <a:pt x="143163" y="309015"/>
                </a:lnTo>
                <a:lnTo>
                  <a:pt x="61375" y="227392"/>
                </a:lnTo>
                <a:lnTo>
                  <a:pt x="35564" y="188551"/>
                </a:lnTo>
                <a:lnTo>
                  <a:pt x="26961" y="144329"/>
                </a:lnTo>
                <a:lnTo>
                  <a:pt x="35564" y="100110"/>
                </a:lnTo>
                <a:lnTo>
                  <a:pt x="61375" y="61276"/>
                </a:lnTo>
                <a:lnTo>
                  <a:pt x="100287" y="35516"/>
                </a:lnTo>
                <a:lnTo>
                  <a:pt x="144598" y="26929"/>
                </a:lnTo>
                <a:lnTo>
                  <a:pt x="188908" y="35516"/>
                </a:lnTo>
                <a:lnTo>
                  <a:pt x="227821" y="61276"/>
                </a:lnTo>
                <a:lnTo>
                  <a:pt x="337295" y="170534"/>
                </a:lnTo>
                <a:lnTo>
                  <a:pt x="344431" y="181278"/>
                </a:lnTo>
                <a:lnTo>
                  <a:pt x="346810" y="193508"/>
                </a:lnTo>
                <a:lnTo>
                  <a:pt x="344431" y="205738"/>
                </a:lnTo>
                <a:lnTo>
                  <a:pt x="337295" y="216483"/>
                </a:lnTo>
                <a:lnTo>
                  <a:pt x="331681" y="222083"/>
                </a:lnTo>
                <a:lnTo>
                  <a:pt x="331681" y="231138"/>
                </a:lnTo>
                <a:lnTo>
                  <a:pt x="342895" y="242327"/>
                </a:lnTo>
                <a:lnTo>
                  <a:pt x="351976" y="242327"/>
                </a:lnTo>
                <a:lnTo>
                  <a:pt x="374358" y="205523"/>
                </a:lnTo>
                <a:lnTo>
                  <a:pt x="375534" y="193508"/>
                </a:lnTo>
                <a:lnTo>
                  <a:pt x="374358" y="181487"/>
                </a:lnTo>
                <a:lnTo>
                  <a:pt x="248115" y="41019"/>
                </a:lnTo>
                <a:lnTo>
                  <a:pt x="210148" y="13673"/>
                </a:lnTo>
                <a:lnTo>
                  <a:pt x="167025" y="0"/>
                </a:lnTo>
                <a:close/>
              </a:path>
            </a:pathLst>
          </a:custGeom>
          <a:solidFill>
            <a:srgbClr val="B581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99166" y="1159455"/>
            <a:ext cx="382905" cy="342900"/>
          </a:xfrm>
          <a:custGeom>
            <a:avLst/>
            <a:gdLst/>
            <a:ahLst/>
            <a:cxnLst/>
            <a:rect l="l" t="t" r="r" b="b"/>
            <a:pathLst>
              <a:path w="382905" h="342900">
                <a:moveTo>
                  <a:pt x="223850" y="0"/>
                </a:moveTo>
                <a:lnTo>
                  <a:pt x="181978" y="17310"/>
                </a:lnTo>
                <a:lnTo>
                  <a:pt x="164642" y="59093"/>
                </a:lnTo>
                <a:lnTo>
                  <a:pt x="165781" y="70708"/>
                </a:lnTo>
                <a:lnTo>
                  <a:pt x="169124" y="81718"/>
                </a:lnTo>
                <a:lnTo>
                  <a:pt x="174560" y="91861"/>
                </a:lnTo>
                <a:lnTo>
                  <a:pt x="181978" y="100876"/>
                </a:lnTo>
                <a:lnTo>
                  <a:pt x="198958" y="117830"/>
                </a:lnTo>
                <a:lnTo>
                  <a:pt x="208038" y="117817"/>
                </a:lnTo>
                <a:lnTo>
                  <a:pt x="219252" y="106654"/>
                </a:lnTo>
                <a:lnTo>
                  <a:pt x="219252" y="97574"/>
                </a:lnTo>
                <a:lnTo>
                  <a:pt x="196507" y="74866"/>
                </a:lnTo>
                <a:lnTo>
                  <a:pt x="193332" y="67221"/>
                </a:lnTo>
                <a:lnTo>
                  <a:pt x="193332" y="50965"/>
                </a:lnTo>
                <a:lnTo>
                  <a:pt x="196507" y="43319"/>
                </a:lnTo>
                <a:lnTo>
                  <a:pt x="208026" y="31813"/>
                </a:lnTo>
                <a:lnTo>
                  <a:pt x="215684" y="28651"/>
                </a:lnTo>
                <a:lnTo>
                  <a:pt x="231978" y="28651"/>
                </a:lnTo>
                <a:lnTo>
                  <a:pt x="239649" y="31813"/>
                </a:lnTo>
                <a:lnTo>
                  <a:pt x="321424" y="113436"/>
                </a:lnTo>
                <a:lnTo>
                  <a:pt x="347234" y="152277"/>
                </a:lnTo>
                <a:lnTo>
                  <a:pt x="355838" y="196499"/>
                </a:lnTo>
                <a:lnTo>
                  <a:pt x="347234" y="240718"/>
                </a:lnTo>
                <a:lnTo>
                  <a:pt x="321424" y="279552"/>
                </a:lnTo>
                <a:lnTo>
                  <a:pt x="282513" y="305312"/>
                </a:lnTo>
                <a:lnTo>
                  <a:pt x="238207" y="313899"/>
                </a:lnTo>
                <a:lnTo>
                  <a:pt x="193901" y="305312"/>
                </a:lnTo>
                <a:lnTo>
                  <a:pt x="154990" y="279552"/>
                </a:lnTo>
                <a:lnTo>
                  <a:pt x="38239" y="163017"/>
                </a:lnTo>
                <a:lnTo>
                  <a:pt x="31095" y="152278"/>
                </a:lnTo>
                <a:lnTo>
                  <a:pt x="28714" y="140047"/>
                </a:lnTo>
                <a:lnTo>
                  <a:pt x="31095" y="127814"/>
                </a:lnTo>
                <a:lnTo>
                  <a:pt x="38239" y="117068"/>
                </a:lnTo>
                <a:lnTo>
                  <a:pt x="43840" y="111480"/>
                </a:lnTo>
                <a:lnTo>
                  <a:pt x="43840" y="102412"/>
                </a:lnTo>
                <a:lnTo>
                  <a:pt x="4633" y="116644"/>
                </a:lnTo>
                <a:lnTo>
                  <a:pt x="0" y="140055"/>
                </a:lnTo>
                <a:lnTo>
                  <a:pt x="1176" y="152071"/>
                </a:lnTo>
                <a:lnTo>
                  <a:pt x="134708" y="299808"/>
                </a:lnTo>
                <a:lnTo>
                  <a:pt x="183103" y="331852"/>
                </a:lnTo>
                <a:lnTo>
                  <a:pt x="238213" y="342531"/>
                </a:lnTo>
                <a:lnTo>
                  <a:pt x="266191" y="339862"/>
                </a:lnTo>
                <a:lnTo>
                  <a:pt x="318790" y="318501"/>
                </a:lnTo>
                <a:lnTo>
                  <a:pt x="369127" y="261916"/>
                </a:lnTo>
                <a:lnTo>
                  <a:pt x="382824" y="218877"/>
                </a:lnTo>
                <a:lnTo>
                  <a:pt x="382824" y="174123"/>
                </a:lnTo>
                <a:lnTo>
                  <a:pt x="369127" y="131085"/>
                </a:lnTo>
                <a:lnTo>
                  <a:pt x="341731" y="93192"/>
                </a:lnTo>
                <a:lnTo>
                  <a:pt x="265709" y="17310"/>
                </a:lnTo>
                <a:lnTo>
                  <a:pt x="235487" y="1134"/>
                </a:lnTo>
                <a:lnTo>
                  <a:pt x="223850" y="0"/>
                </a:lnTo>
                <a:close/>
              </a:path>
            </a:pathLst>
          </a:custGeom>
          <a:solidFill>
            <a:srgbClr val="2E38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69455" y="1054100"/>
            <a:ext cx="3961129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E384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829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171" y="402315"/>
            <a:ext cx="9223058" cy="1460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171" y="2011568"/>
            <a:ext cx="9223058" cy="4794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171" y="7003758"/>
            <a:ext cx="2406015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28A53C-8250-4FE5-BDBD-0676CE15ADA7}" type="datetimeFigureOut">
              <a:rPr lang="en-AU" smtClean="0"/>
              <a:t>14/05/2025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2189" y="7003758"/>
            <a:ext cx="3609023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2214" y="7003758"/>
            <a:ext cx="2406015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0CC829-3838-4C3A-B930-ABB47BC807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557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577" rtl="0" eaLnBrk="1" latinLnBrk="0" hangingPunct="1">
        <a:lnSpc>
          <a:spcPct val="90000"/>
        </a:lnSpc>
        <a:spcBef>
          <a:spcPct val="0"/>
        </a:spcBef>
        <a:buNone/>
        <a:defRPr sz="48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894" indent="-251894" algn="l" defTabSz="1007577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5" kern="1200">
          <a:solidFill>
            <a:schemeClr val="tx1"/>
          </a:solidFill>
          <a:latin typeface="+mn-lt"/>
          <a:ea typeface="+mn-ea"/>
          <a:cs typeface="+mn-cs"/>
        </a:defRPr>
      </a:lvl1pPr>
      <a:lvl2pPr marL="755683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2pPr>
      <a:lvl3pPr marL="1259472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3pPr>
      <a:lvl4pPr marL="1763260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4pPr>
      <a:lvl5pPr marL="2267049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5pPr>
      <a:lvl6pPr marL="2770838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274626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778415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282204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1pPr>
      <a:lvl2pPr marL="503789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1007577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3pPr>
      <a:lvl4pPr marL="1511366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4pPr>
      <a:lvl5pPr marL="2015155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5pPr>
      <a:lvl6pPr marL="2518943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022732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526521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030309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26414"/>
            <a:ext cx="859790" cy="0"/>
          </a:xfrm>
          <a:custGeom>
            <a:avLst/>
            <a:gdLst/>
            <a:ahLst/>
            <a:cxnLst/>
            <a:rect l="l" t="t" r="r" b="b"/>
            <a:pathLst>
              <a:path w="859790">
                <a:moveTo>
                  <a:pt x="0" y="0"/>
                </a:moveTo>
                <a:lnTo>
                  <a:pt x="859589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0707" y="855350"/>
            <a:ext cx="140559" cy="14055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820987" y="999089"/>
            <a:ext cx="0" cy="6557645"/>
          </a:xfrm>
          <a:custGeom>
            <a:avLst/>
            <a:gdLst/>
            <a:ahLst/>
            <a:cxnLst/>
            <a:rect l="l" t="t" r="r" b="b"/>
            <a:pathLst>
              <a:path h="6557645">
                <a:moveTo>
                  <a:pt x="0" y="6557410"/>
                </a:moveTo>
                <a:lnTo>
                  <a:pt x="0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710916"/>
            <a:ext cx="9302115" cy="0"/>
          </a:xfrm>
          <a:custGeom>
            <a:avLst/>
            <a:gdLst/>
            <a:ahLst/>
            <a:cxnLst/>
            <a:rect l="l" t="t" r="r" b="b"/>
            <a:pathLst>
              <a:path w="9302115">
                <a:moveTo>
                  <a:pt x="0" y="0"/>
                </a:moveTo>
                <a:lnTo>
                  <a:pt x="9301810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348290" y="710916"/>
            <a:ext cx="345440" cy="0"/>
          </a:xfrm>
          <a:custGeom>
            <a:avLst/>
            <a:gdLst/>
            <a:ahLst/>
            <a:cxnLst/>
            <a:rect l="l" t="t" r="r" b="b"/>
            <a:pathLst>
              <a:path w="345440">
                <a:moveTo>
                  <a:pt x="0" y="0"/>
                </a:moveTo>
                <a:lnTo>
                  <a:pt x="345109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90581" y="627912"/>
            <a:ext cx="133703" cy="16600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20562" y="630665"/>
            <a:ext cx="180336" cy="160501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009551" y="630665"/>
            <a:ext cx="147497" cy="160501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278271" y="1077360"/>
            <a:ext cx="375920" cy="340995"/>
          </a:xfrm>
          <a:custGeom>
            <a:avLst/>
            <a:gdLst/>
            <a:ahLst/>
            <a:cxnLst/>
            <a:rect l="l" t="t" r="r" b="b"/>
            <a:pathLst>
              <a:path w="375920" h="340994">
                <a:moveTo>
                  <a:pt x="167028" y="0"/>
                </a:moveTo>
                <a:lnTo>
                  <a:pt x="122184" y="0"/>
                </a:lnTo>
                <a:lnTo>
                  <a:pt x="79060" y="13673"/>
                </a:lnTo>
                <a:lnTo>
                  <a:pt x="41092" y="41020"/>
                </a:lnTo>
                <a:lnTo>
                  <a:pt x="13697" y="78913"/>
                </a:lnTo>
                <a:lnTo>
                  <a:pt x="0" y="121952"/>
                </a:lnTo>
                <a:lnTo>
                  <a:pt x="0" y="166708"/>
                </a:lnTo>
                <a:lnTo>
                  <a:pt x="13697" y="209747"/>
                </a:lnTo>
                <a:lnTo>
                  <a:pt x="41092" y="247641"/>
                </a:lnTo>
                <a:lnTo>
                  <a:pt x="117117" y="323514"/>
                </a:lnTo>
                <a:lnTo>
                  <a:pt x="158979" y="340823"/>
                </a:lnTo>
                <a:lnTo>
                  <a:pt x="170617" y="339689"/>
                </a:lnTo>
                <a:lnTo>
                  <a:pt x="208272" y="314495"/>
                </a:lnTo>
                <a:lnTo>
                  <a:pt x="218185" y="281735"/>
                </a:lnTo>
                <a:lnTo>
                  <a:pt x="217049" y="270120"/>
                </a:lnTo>
                <a:lnTo>
                  <a:pt x="183870" y="223015"/>
                </a:lnTo>
                <a:lnTo>
                  <a:pt x="180549" y="260207"/>
                </a:lnTo>
                <a:lnTo>
                  <a:pt x="187237" y="270272"/>
                </a:lnTo>
                <a:lnTo>
                  <a:pt x="174790" y="309011"/>
                </a:lnTo>
                <a:lnTo>
                  <a:pt x="167127" y="312172"/>
                </a:lnTo>
                <a:lnTo>
                  <a:pt x="150832" y="312172"/>
                </a:lnTo>
                <a:lnTo>
                  <a:pt x="143169" y="309011"/>
                </a:lnTo>
                <a:lnTo>
                  <a:pt x="61385" y="227388"/>
                </a:lnTo>
                <a:lnTo>
                  <a:pt x="35574" y="188547"/>
                </a:lnTo>
                <a:lnTo>
                  <a:pt x="26971" y="144325"/>
                </a:lnTo>
                <a:lnTo>
                  <a:pt x="35574" y="100106"/>
                </a:lnTo>
                <a:lnTo>
                  <a:pt x="61385" y="61273"/>
                </a:lnTo>
                <a:lnTo>
                  <a:pt x="100297" y="35513"/>
                </a:lnTo>
                <a:lnTo>
                  <a:pt x="144606" y="26927"/>
                </a:lnTo>
                <a:lnTo>
                  <a:pt x="188915" y="35513"/>
                </a:lnTo>
                <a:lnTo>
                  <a:pt x="227827" y="61273"/>
                </a:lnTo>
                <a:lnTo>
                  <a:pt x="337299" y="170529"/>
                </a:lnTo>
                <a:lnTo>
                  <a:pt x="344440" y="181271"/>
                </a:lnTo>
                <a:lnTo>
                  <a:pt x="346820" y="193503"/>
                </a:lnTo>
                <a:lnTo>
                  <a:pt x="344440" y="205734"/>
                </a:lnTo>
                <a:lnTo>
                  <a:pt x="337299" y="216476"/>
                </a:lnTo>
                <a:lnTo>
                  <a:pt x="331692" y="222073"/>
                </a:lnTo>
                <a:lnTo>
                  <a:pt x="331692" y="231134"/>
                </a:lnTo>
                <a:lnTo>
                  <a:pt x="342905" y="242326"/>
                </a:lnTo>
                <a:lnTo>
                  <a:pt x="351985" y="242326"/>
                </a:lnTo>
                <a:lnTo>
                  <a:pt x="374359" y="205516"/>
                </a:lnTo>
                <a:lnTo>
                  <a:pt x="375535" y="193497"/>
                </a:lnTo>
                <a:lnTo>
                  <a:pt x="374359" y="181477"/>
                </a:lnTo>
                <a:lnTo>
                  <a:pt x="248120" y="41020"/>
                </a:lnTo>
                <a:lnTo>
                  <a:pt x="210152" y="13673"/>
                </a:lnTo>
                <a:lnTo>
                  <a:pt x="167028" y="0"/>
                </a:lnTo>
                <a:close/>
              </a:path>
            </a:pathLst>
          </a:custGeom>
          <a:solidFill>
            <a:srgbClr val="B581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99164" y="1159460"/>
            <a:ext cx="382905" cy="342900"/>
          </a:xfrm>
          <a:custGeom>
            <a:avLst/>
            <a:gdLst/>
            <a:ahLst/>
            <a:cxnLst/>
            <a:rect l="l" t="t" r="r" b="b"/>
            <a:pathLst>
              <a:path w="382905" h="342900">
                <a:moveTo>
                  <a:pt x="223847" y="0"/>
                </a:moveTo>
                <a:lnTo>
                  <a:pt x="181985" y="17308"/>
                </a:lnTo>
                <a:lnTo>
                  <a:pt x="164642" y="59088"/>
                </a:lnTo>
                <a:lnTo>
                  <a:pt x="165780" y="70705"/>
                </a:lnTo>
                <a:lnTo>
                  <a:pt x="169122" y="81713"/>
                </a:lnTo>
                <a:lnTo>
                  <a:pt x="174560" y="91854"/>
                </a:lnTo>
                <a:lnTo>
                  <a:pt x="181985" y="100868"/>
                </a:lnTo>
                <a:lnTo>
                  <a:pt x="198957" y="117820"/>
                </a:lnTo>
                <a:lnTo>
                  <a:pt x="208037" y="117807"/>
                </a:lnTo>
                <a:lnTo>
                  <a:pt x="219250" y="106643"/>
                </a:lnTo>
                <a:lnTo>
                  <a:pt x="219250" y="97567"/>
                </a:lnTo>
                <a:lnTo>
                  <a:pt x="196505" y="74867"/>
                </a:lnTo>
                <a:lnTo>
                  <a:pt x="193338" y="67221"/>
                </a:lnTo>
                <a:lnTo>
                  <a:pt x="193338" y="50956"/>
                </a:lnTo>
                <a:lnTo>
                  <a:pt x="196505" y="43309"/>
                </a:lnTo>
                <a:lnTo>
                  <a:pt x="208024" y="31812"/>
                </a:lnTo>
                <a:lnTo>
                  <a:pt x="215687" y="28651"/>
                </a:lnTo>
                <a:lnTo>
                  <a:pt x="231983" y="28651"/>
                </a:lnTo>
                <a:lnTo>
                  <a:pt x="239645" y="31812"/>
                </a:lnTo>
                <a:lnTo>
                  <a:pt x="321430" y="113435"/>
                </a:lnTo>
                <a:lnTo>
                  <a:pt x="347240" y="152276"/>
                </a:lnTo>
                <a:lnTo>
                  <a:pt x="355843" y="196497"/>
                </a:lnTo>
                <a:lnTo>
                  <a:pt x="347240" y="240716"/>
                </a:lnTo>
                <a:lnTo>
                  <a:pt x="321430" y="279549"/>
                </a:lnTo>
                <a:lnTo>
                  <a:pt x="282517" y="305310"/>
                </a:lnTo>
                <a:lnTo>
                  <a:pt x="238208" y="313897"/>
                </a:lnTo>
                <a:lnTo>
                  <a:pt x="193899" y="305310"/>
                </a:lnTo>
                <a:lnTo>
                  <a:pt x="154987" y="279549"/>
                </a:lnTo>
                <a:lnTo>
                  <a:pt x="38236" y="163015"/>
                </a:lnTo>
                <a:lnTo>
                  <a:pt x="31095" y="152273"/>
                </a:lnTo>
                <a:lnTo>
                  <a:pt x="28715" y="140042"/>
                </a:lnTo>
                <a:lnTo>
                  <a:pt x="31095" y="127811"/>
                </a:lnTo>
                <a:lnTo>
                  <a:pt x="38236" y="117068"/>
                </a:lnTo>
                <a:lnTo>
                  <a:pt x="43842" y="111472"/>
                </a:lnTo>
                <a:lnTo>
                  <a:pt x="43842" y="102410"/>
                </a:lnTo>
                <a:lnTo>
                  <a:pt x="4632" y="116640"/>
                </a:lnTo>
                <a:lnTo>
                  <a:pt x="0" y="140047"/>
                </a:lnTo>
                <a:lnTo>
                  <a:pt x="1176" y="152067"/>
                </a:lnTo>
                <a:lnTo>
                  <a:pt x="134707" y="299802"/>
                </a:lnTo>
                <a:lnTo>
                  <a:pt x="183103" y="331847"/>
                </a:lnTo>
                <a:lnTo>
                  <a:pt x="238215" y="342526"/>
                </a:lnTo>
                <a:lnTo>
                  <a:pt x="266194" y="339857"/>
                </a:lnTo>
                <a:lnTo>
                  <a:pt x="318791" y="318496"/>
                </a:lnTo>
                <a:lnTo>
                  <a:pt x="369130" y="261909"/>
                </a:lnTo>
                <a:lnTo>
                  <a:pt x="382827" y="218870"/>
                </a:lnTo>
                <a:lnTo>
                  <a:pt x="382827" y="174115"/>
                </a:lnTo>
                <a:lnTo>
                  <a:pt x="369130" y="131075"/>
                </a:lnTo>
                <a:lnTo>
                  <a:pt x="341735" y="93182"/>
                </a:lnTo>
                <a:lnTo>
                  <a:pt x="265710" y="17308"/>
                </a:lnTo>
                <a:lnTo>
                  <a:pt x="235485" y="1134"/>
                </a:lnTo>
                <a:lnTo>
                  <a:pt x="223847" y="0"/>
                </a:lnTo>
                <a:close/>
              </a:path>
            </a:pathLst>
          </a:custGeom>
          <a:solidFill>
            <a:srgbClr val="2E38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69456" y="1054100"/>
            <a:ext cx="339344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E384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7995"/>
            <a:ext cx="962406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751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26414"/>
            <a:ext cx="859790" cy="0"/>
          </a:xfrm>
          <a:custGeom>
            <a:avLst/>
            <a:gdLst/>
            <a:ahLst/>
            <a:cxnLst/>
            <a:rect l="l" t="t" r="r" b="b"/>
            <a:pathLst>
              <a:path w="859790">
                <a:moveTo>
                  <a:pt x="0" y="0"/>
                </a:moveTo>
                <a:lnTo>
                  <a:pt x="859589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0707" y="855350"/>
            <a:ext cx="140559" cy="14055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820987" y="999089"/>
            <a:ext cx="0" cy="6557645"/>
          </a:xfrm>
          <a:custGeom>
            <a:avLst/>
            <a:gdLst/>
            <a:ahLst/>
            <a:cxnLst/>
            <a:rect l="l" t="t" r="r" b="b"/>
            <a:pathLst>
              <a:path h="6557645">
                <a:moveTo>
                  <a:pt x="0" y="6557410"/>
                </a:moveTo>
                <a:lnTo>
                  <a:pt x="0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710916"/>
            <a:ext cx="9302115" cy="0"/>
          </a:xfrm>
          <a:custGeom>
            <a:avLst/>
            <a:gdLst/>
            <a:ahLst/>
            <a:cxnLst/>
            <a:rect l="l" t="t" r="r" b="b"/>
            <a:pathLst>
              <a:path w="9302115">
                <a:moveTo>
                  <a:pt x="0" y="0"/>
                </a:moveTo>
                <a:lnTo>
                  <a:pt x="9301810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348290" y="710916"/>
            <a:ext cx="345440" cy="0"/>
          </a:xfrm>
          <a:custGeom>
            <a:avLst/>
            <a:gdLst/>
            <a:ahLst/>
            <a:cxnLst/>
            <a:rect l="l" t="t" r="r" b="b"/>
            <a:pathLst>
              <a:path w="345440">
                <a:moveTo>
                  <a:pt x="0" y="0"/>
                </a:moveTo>
                <a:lnTo>
                  <a:pt x="345109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90581" y="627912"/>
            <a:ext cx="133703" cy="16600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20562" y="630665"/>
            <a:ext cx="180336" cy="160501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009551" y="630665"/>
            <a:ext cx="147497" cy="160501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278271" y="1077360"/>
            <a:ext cx="375920" cy="340995"/>
          </a:xfrm>
          <a:custGeom>
            <a:avLst/>
            <a:gdLst/>
            <a:ahLst/>
            <a:cxnLst/>
            <a:rect l="l" t="t" r="r" b="b"/>
            <a:pathLst>
              <a:path w="375920" h="340994">
                <a:moveTo>
                  <a:pt x="167028" y="0"/>
                </a:moveTo>
                <a:lnTo>
                  <a:pt x="122184" y="0"/>
                </a:lnTo>
                <a:lnTo>
                  <a:pt x="79060" y="13673"/>
                </a:lnTo>
                <a:lnTo>
                  <a:pt x="41092" y="41020"/>
                </a:lnTo>
                <a:lnTo>
                  <a:pt x="13697" y="78913"/>
                </a:lnTo>
                <a:lnTo>
                  <a:pt x="0" y="121952"/>
                </a:lnTo>
                <a:lnTo>
                  <a:pt x="0" y="166708"/>
                </a:lnTo>
                <a:lnTo>
                  <a:pt x="13697" y="209747"/>
                </a:lnTo>
                <a:lnTo>
                  <a:pt x="41092" y="247641"/>
                </a:lnTo>
                <a:lnTo>
                  <a:pt x="117117" y="323514"/>
                </a:lnTo>
                <a:lnTo>
                  <a:pt x="158979" y="340823"/>
                </a:lnTo>
                <a:lnTo>
                  <a:pt x="170617" y="339689"/>
                </a:lnTo>
                <a:lnTo>
                  <a:pt x="208272" y="314495"/>
                </a:lnTo>
                <a:lnTo>
                  <a:pt x="218185" y="281735"/>
                </a:lnTo>
                <a:lnTo>
                  <a:pt x="217049" y="270120"/>
                </a:lnTo>
                <a:lnTo>
                  <a:pt x="183870" y="223015"/>
                </a:lnTo>
                <a:lnTo>
                  <a:pt x="180549" y="260207"/>
                </a:lnTo>
                <a:lnTo>
                  <a:pt x="187237" y="270272"/>
                </a:lnTo>
                <a:lnTo>
                  <a:pt x="174790" y="309011"/>
                </a:lnTo>
                <a:lnTo>
                  <a:pt x="167127" y="312172"/>
                </a:lnTo>
                <a:lnTo>
                  <a:pt x="150832" y="312172"/>
                </a:lnTo>
                <a:lnTo>
                  <a:pt x="143169" y="309011"/>
                </a:lnTo>
                <a:lnTo>
                  <a:pt x="61385" y="227388"/>
                </a:lnTo>
                <a:lnTo>
                  <a:pt x="35574" y="188547"/>
                </a:lnTo>
                <a:lnTo>
                  <a:pt x="26971" y="144325"/>
                </a:lnTo>
                <a:lnTo>
                  <a:pt x="35574" y="100106"/>
                </a:lnTo>
                <a:lnTo>
                  <a:pt x="61385" y="61273"/>
                </a:lnTo>
                <a:lnTo>
                  <a:pt x="100297" y="35513"/>
                </a:lnTo>
                <a:lnTo>
                  <a:pt x="144606" y="26927"/>
                </a:lnTo>
                <a:lnTo>
                  <a:pt x="188915" y="35513"/>
                </a:lnTo>
                <a:lnTo>
                  <a:pt x="227827" y="61273"/>
                </a:lnTo>
                <a:lnTo>
                  <a:pt x="337299" y="170529"/>
                </a:lnTo>
                <a:lnTo>
                  <a:pt x="344440" y="181271"/>
                </a:lnTo>
                <a:lnTo>
                  <a:pt x="346820" y="193503"/>
                </a:lnTo>
                <a:lnTo>
                  <a:pt x="344440" y="205734"/>
                </a:lnTo>
                <a:lnTo>
                  <a:pt x="337299" y="216476"/>
                </a:lnTo>
                <a:lnTo>
                  <a:pt x="331692" y="222073"/>
                </a:lnTo>
                <a:lnTo>
                  <a:pt x="331692" y="231134"/>
                </a:lnTo>
                <a:lnTo>
                  <a:pt x="342905" y="242326"/>
                </a:lnTo>
                <a:lnTo>
                  <a:pt x="351985" y="242326"/>
                </a:lnTo>
                <a:lnTo>
                  <a:pt x="374359" y="205516"/>
                </a:lnTo>
                <a:lnTo>
                  <a:pt x="375535" y="193497"/>
                </a:lnTo>
                <a:lnTo>
                  <a:pt x="374359" y="181477"/>
                </a:lnTo>
                <a:lnTo>
                  <a:pt x="248120" y="41020"/>
                </a:lnTo>
                <a:lnTo>
                  <a:pt x="210152" y="13673"/>
                </a:lnTo>
                <a:lnTo>
                  <a:pt x="167028" y="0"/>
                </a:lnTo>
                <a:close/>
              </a:path>
            </a:pathLst>
          </a:custGeom>
          <a:solidFill>
            <a:srgbClr val="B581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99164" y="1159460"/>
            <a:ext cx="382905" cy="342900"/>
          </a:xfrm>
          <a:custGeom>
            <a:avLst/>
            <a:gdLst/>
            <a:ahLst/>
            <a:cxnLst/>
            <a:rect l="l" t="t" r="r" b="b"/>
            <a:pathLst>
              <a:path w="382905" h="342900">
                <a:moveTo>
                  <a:pt x="223847" y="0"/>
                </a:moveTo>
                <a:lnTo>
                  <a:pt x="181985" y="17308"/>
                </a:lnTo>
                <a:lnTo>
                  <a:pt x="164642" y="59088"/>
                </a:lnTo>
                <a:lnTo>
                  <a:pt x="165780" y="70705"/>
                </a:lnTo>
                <a:lnTo>
                  <a:pt x="169122" y="81713"/>
                </a:lnTo>
                <a:lnTo>
                  <a:pt x="174560" y="91854"/>
                </a:lnTo>
                <a:lnTo>
                  <a:pt x="181985" y="100868"/>
                </a:lnTo>
                <a:lnTo>
                  <a:pt x="198957" y="117820"/>
                </a:lnTo>
                <a:lnTo>
                  <a:pt x="208037" y="117807"/>
                </a:lnTo>
                <a:lnTo>
                  <a:pt x="219250" y="106643"/>
                </a:lnTo>
                <a:lnTo>
                  <a:pt x="219250" y="97567"/>
                </a:lnTo>
                <a:lnTo>
                  <a:pt x="196505" y="74867"/>
                </a:lnTo>
                <a:lnTo>
                  <a:pt x="193338" y="67221"/>
                </a:lnTo>
                <a:lnTo>
                  <a:pt x="193338" y="50956"/>
                </a:lnTo>
                <a:lnTo>
                  <a:pt x="196505" y="43309"/>
                </a:lnTo>
                <a:lnTo>
                  <a:pt x="208024" y="31812"/>
                </a:lnTo>
                <a:lnTo>
                  <a:pt x="215687" y="28651"/>
                </a:lnTo>
                <a:lnTo>
                  <a:pt x="231983" y="28651"/>
                </a:lnTo>
                <a:lnTo>
                  <a:pt x="239645" y="31812"/>
                </a:lnTo>
                <a:lnTo>
                  <a:pt x="321430" y="113435"/>
                </a:lnTo>
                <a:lnTo>
                  <a:pt x="347240" y="152276"/>
                </a:lnTo>
                <a:lnTo>
                  <a:pt x="355843" y="196497"/>
                </a:lnTo>
                <a:lnTo>
                  <a:pt x="347240" y="240716"/>
                </a:lnTo>
                <a:lnTo>
                  <a:pt x="321430" y="279549"/>
                </a:lnTo>
                <a:lnTo>
                  <a:pt x="282517" y="305310"/>
                </a:lnTo>
                <a:lnTo>
                  <a:pt x="238208" y="313897"/>
                </a:lnTo>
                <a:lnTo>
                  <a:pt x="193899" y="305310"/>
                </a:lnTo>
                <a:lnTo>
                  <a:pt x="154987" y="279549"/>
                </a:lnTo>
                <a:lnTo>
                  <a:pt x="38236" y="163015"/>
                </a:lnTo>
                <a:lnTo>
                  <a:pt x="31095" y="152273"/>
                </a:lnTo>
                <a:lnTo>
                  <a:pt x="28715" y="140042"/>
                </a:lnTo>
                <a:lnTo>
                  <a:pt x="31095" y="127811"/>
                </a:lnTo>
                <a:lnTo>
                  <a:pt x="38236" y="117068"/>
                </a:lnTo>
                <a:lnTo>
                  <a:pt x="43842" y="111472"/>
                </a:lnTo>
                <a:lnTo>
                  <a:pt x="43842" y="102410"/>
                </a:lnTo>
                <a:lnTo>
                  <a:pt x="4632" y="116640"/>
                </a:lnTo>
                <a:lnTo>
                  <a:pt x="0" y="140047"/>
                </a:lnTo>
                <a:lnTo>
                  <a:pt x="1176" y="152067"/>
                </a:lnTo>
                <a:lnTo>
                  <a:pt x="134707" y="299802"/>
                </a:lnTo>
                <a:lnTo>
                  <a:pt x="183103" y="331847"/>
                </a:lnTo>
                <a:lnTo>
                  <a:pt x="238215" y="342526"/>
                </a:lnTo>
                <a:lnTo>
                  <a:pt x="266194" y="339857"/>
                </a:lnTo>
                <a:lnTo>
                  <a:pt x="318791" y="318496"/>
                </a:lnTo>
                <a:lnTo>
                  <a:pt x="369130" y="261909"/>
                </a:lnTo>
                <a:lnTo>
                  <a:pt x="382827" y="218870"/>
                </a:lnTo>
                <a:lnTo>
                  <a:pt x="382827" y="174115"/>
                </a:lnTo>
                <a:lnTo>
                  <a:pt x="369130" y="131075"/>
                </a:lnTo>
                <a:lnTo>
                  <a:pt x="341735" y="93182"/>
                </a:lnTo>
                <a:lnTo>
                  <a:pt x="265710" y="17308"/>
                </a:lnTo>
                <a:lnTo>
                  <a:pt x="235485" y="1134"/>
                </a:lnTo>
                <a:lnTo>
                  <a:pt x="223847" y="0"/>
                </a:lnTo>
                <a:close/>
              </a:path>
            </a:pathLst>
          </a:custGeom>
          <a:solidFill>
            <a:srgbClr val="2E38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69456" y="1054100"/>
            <a:ext cx="2397125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E3841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7995"/>
            <a:ext cx="962406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5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26414"/>
            <a:ext cx="859790" cy="0"/>
          </a:xfrm>
          <a:custGeom>
            <a:avLst/>
            <a:gdLst/>
            <a:ahLst/>
            <a:cxnLst/>
            <a:rect l="l" t="t" r="r" b="b"/>
            <a:pathLst>
              <a:path w="859790">
                <a:moveTo>
                  <a:pt x="0" y="0"/>
                </a:moveTo>
                <a:lnTo>
                  <a:pt x="859589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0707" y="855350"/>
            <a:ext cx="140559" cy="14055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820987" y="999089"/>
            <a:ext cx="0" cy="6557645"/>
          </a:xfrm>
          <a:custGeom>
            <a:avLst/>
            <a:gdLst/>
            <a:ahLst/>
            <a:cxnLst/>
            <a:rect l="l" t="t" r="r" b="b"/>
            <a:pathLst>
              <a:path h="6557645">
                <a:moveTo>
                  <a:pt x="0" y="6557410"/>
                </a:moveTo>
                <a:lnTo>
                  <a:pt x="0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710916"/>
            <a:ext cx="9302115" cy="0"/>
          </a:xfrm>
          <a:custGeom>
            <a:avLst/>
            <a:gdLst/>
            <a:ahLst/>
            <a:cxnLst/>
            <a:rect l="l" t="t" r="r" b="b"/>
            <a:pathLst>
              <a:path w="9302115">
                <a:moveTo>
                  <a:pt x="0" y="0"/>
                </a:moveTo>
                <a:lnTo>
                  <a:pt x="9301810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348290" y="710916"/>
            <a:ext cx="345440" cy="0"/>
          </a:xfrm>
          <a:custGeom>
            <a:avLst/>
            <a:gdLst/>
            <a:ahLst/>
            <a:cxnLst/>
            <a:rect l="l" t="t" r="r" b="b"/>
            <a:pathLst>
              <a:path w="345440">
                <a:moveTo>
                  <a:pt x="0" y="0"/>
                </a:moveTo>
                <a:lnTo>
                  <a:pt x="345109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90581" y="627912"/>
            <a:ext cx="133703" cy="16600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20562" y="630665"/>
            <a:ext cx="180336" cy="160501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009551" y="630665"/>
            <a:ext cx="147497" cy="160501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278271" y="1077360"/>
            <a:ext cx="375920" cy="340995"/>
          </a:xfrm>
          <a:custGeom>
            <a:avLst/>
            <a:gdLst/>
            <a:ahLst/>
            <a:cxnLst/>
            <a:rect l="l" t="t" r="r" b="b"/>
            <a:pathLst>
              <a:path w="375920" h="340994">
                <a:moveTo>
                  <a:pt x="167028" y="0"/>
                </a:moveTo>
                <a:lnTo>
                  <a:pt x="122184" y="0"/>
                </a:lnTo>
                <a:lnTo>
                  <a:pt x="79060" y="13673"/>
                </a:lnTo>
                <a:lnTo>
                  <a:pt x="41092" y="41020"/>
                </a:lnTo>
                <a:lnTo>
                  <a:pt x="13697" y="78913"/>
                </a:lnTo>
                <a:lnTo>
                  <a:pt x="0" y="121952"/>
                </a:lnTo>
                <a:lnTo>
                  <a:pt x="0" y="166708"/>
                </a:lnTo>
                <a:lnTo>
                  <a:pt x="13697" y="209747"/>
                </a:lnTo>
                <a:lnTo>
                  <a:pt x="41092" y="247641"/>
                </a:lnTo>
                <a:lnTo>
                  <a:pt x="117117" y="323514"/>
                </a:lnTo>
                <a:lnTo>
                  <a:pt x="158979" y="340823"/>
                </a:lnTo>
                <a:lnTo>
                  <a:pt x="170617" y="339689"/>
                </a:lnTo>
                <a:lnTo>
                  <a:pt x="208272" y="314495"/>
                </a:lnTo>
                <a:lnTo>
                  <a:pt x="218185" y="281735"/>
                </a:lnTo>
                <a:lnTo>
                  <a:pt x="217049" y="270120"/>
                </a:lnTo>
                <a:lnTo>
                  <a:pt x="183870" y="223015"/>
                </a:lnTo>
                <a:lnTo>
                  <a:pt x="180549" y="260207"/>
                </a:lnTo>
                <a:lnTo>
                  <a:pt x="187237" y="270272"/>
                </a:lnTo>
                <a:lnTo>
                  <a:pt x="174790" y="309011"/>
                </a:lnTo>
                <a:lnTo>
                  <a:pt x="167127" y="312172"/>
                </a:lnTo>
                <a:lnTo>
                  <a:pt x="150832" y="312172"/>
                </a:lnTo>
                <a:lnTo>
                  <a:pt x="143169" y="309011"/>
                </a:lnTo>
                <a:lnTo>
                  <a:pt x="61385" y="227388"/>
                </a:lnTo>
                <a:lnTo>
                  <a:pt x="35574" y="188547"/>
                </a:lnTo>
                <a:lnTo>
                  <a:pt x="26971" y="144325"/>
                </a:lnTo>
                <a:lnTo>
                  <a:pt x="35574" y="100106"/>
                </a:lnTo>
                <a:lnTo>
                  <a:pt x="61385" y="61273"/>
                </a:lnTo>
                <a:lnTo>
                  <a:pt x="100297" y="35513"/>
                </a:lnTo>
                <a:lnTo>
                  <a:pt x="144606" y="26927"/>
                </a:lnTo>
                <a:lnTo>
                  <a:pt x="188915" y="35513"/>
                </a:lnTo>
                <a:lnTo>
                  <a:pt x="227827" y="61273"/>
                </a:lnTo>
                <a:lnTo>
                  <a:pt x="337299" y="170529"/>
                </a:lnTo>
                <a:lnTo>
                  <a:pt x="344440" y="181271"/>
                </a:lnTo>
                <a:lnTo>
                  <a:pt x="346820" y="193503"/>
                </a:lnTo>
                <a:lnTo>
                  <a:pt x="344440" y="205734"/>
                </a:lnTo>
                <a:lnTo>
                  <a:pt x="337299" y="216476"/>
                </a:lnTo>
                <a:lnTo>
                  <a:pt x="331692" y="222073"/>
                </a:lnTo>
                <a:lnTo>
                  <a:pt x="331692" y="231134"/>
                </a:lnTo>
                <a:lnTo>
                  <a:pt x="342905" y="242326"/>
                </a:lnTo>
                <a:lnTo>
                  <a:pt x="351985" y="242326"/>
                </a:lnTo>
                <a:lnTo>
                  <a:pt x="374359" y="205516"/>
                </a:lnTo>
                <a:lnTo>
                  <a:pt x="375535" y="193497"/>
                </a:lnTo>
                <a:lnTo>
                  <a:pt x="374359" y="181477"/>
                </a:lnTo>
                <a:lnTo>
                  <a:pt x="248120" y="41020"/>
                </a:lnTo>
                <a:lnTo>
                  <a:pt x="210152" y="13673"/>
                </a:lnTo>
                <a:lnTo>
                  <a:pt x="167028" y="0"/>
                </a:lnTo>
                <a:close/>
              </a:path>
            </a:pathLst>
          </a:custGeom>
          <a:solidFill>
            <a:srgbClr val="B581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99164" y="1159460"/>
            <a:ext cx="382905" cy="342900"/>
          </a:xfrm>
          <a:custGeom>
            <a:avLst/>
            <a:gdLst/>
            <a:ahLst/>
            <a:cxnLst/>
            <a:rect l="l" t="t" r="r" b="b"/>
            <a:pathLst>
              <a:path w="382905" h="342900">
                <a:moveTo>
                  <a:pt x="223847" y="0"/>
                </a:moveTo>
                <a:lnTo>
                  <a:pt x="181985" y="17308"/>
                </a:lnTo>
                <a:lnTo>
                  <a:pt x="164642" y="59088"/>
                </a:lnTo>
                <a:lnTo>
                  <a:pt x="165780" y="70705"/>
                </a:lnTo>
                <a:lnTo>
                  <a:pt x="169122" y="81713"/>
                </a:lnTo>
                <a:lnTo>
                  <a:pt x="174560" y="91854"/>
                </a:lnTo>
                <a:lnTo>
                  <a:pt x="181985" y="100868"/>
                </a:lnTo>
                <a:lnTo>
                  <a:pt x="198957" y="117820"/>
                </a:lnTo>
                <a:lnTo>
                  <a:pt x="208037" y="117807"/>
                </a:lnTo>
                <a:lnTo>
                  <a:pt x="219250" y="106643"/>
                </a:lnTo>
                <a:lnTo>
                  <a:pt x="219250" y="97567"/>
                </a:lnTo>
                <a:lnTo>
                  <a:pt x="196505" y="74867"/>
                </a:lnTo>
                <a:lnTo>
                  <a:pt x="193338" y="67221"/>
                </a:lnTo>
                <a:lnTo>
                  <a:pt x="193338" y="50956"/>
                </a:lnTo>
                <a:lnTo>
                  <a:pt x="196505" y="43309"/>
                </a:lnTo>
                <a:lnTo>
                  <a:pt x="208024" y="31812"/>
                </a:lnTo>
                <a:lnTo>
                  <a:pt x="215687" y="28651"/>
                </a:lnTo>
                <a:lnTo>
                  <a:pt x="231983" y="28651"/>
                </a:lnTo>
                <a:lnTo>
                  <a:pt x="239645" y="31812"/>
                </a:lnTo>
                <a:lnTo>
                  <a:pt x="321430" y="113435"/>
                </a:lnTo>
                <a:lnTo>
                  <a:pt x="347240" y="152276"/>
                </a:lnTo>
                <a:lnTo>
                  <a:pt x="355843" y="196497"/>
                </a:lnTo>
                <a:lnTo>
                  <a:pt x="347240" y="240716"/>
                </a:lnTo>
                <a:lnTo>
                  <a:pt x="321430" y="279549"/>
                </a:lnTo>
                <a:lnTo>
                  <a:pt x="282517" y="305310"/>
                </a:lnTo>
                <a:lnTo>
                  <a:pt x="238208" y="313897"/>
                </a:lnTo>
                <a:lnTo>
                  <a:pt x="193899" y="305310"/>
                </a:lnTo>
                <a:lnTo>
                  <a:pt x="154987" y="279549"/>
                </a:lnTo>
                <a:lnTo>
                  <a:pt x="38236" y="163015"/>
                </a:lnTo>
                <a:lnTo>
                  <a:pt x="31095" y="152273"/>
                </a:lnTo>
                <a:lnTo>
                  <a:pt x="28715" y="140042"/>
                </a:lnTo>
                <a:lnTo>
                  <a:pt x="31095" y="127811"/>
                </a:lnTo>
                <a:lnTo>
                  <a:pt x="38236" y="117068"/>
                </a:lnTo>
                <a:lnTo>
                  <a:pt x="43842" y="111472"/>
                </a:lnTo>
                <a:lnTo>
                  <a:pt x="43842" y="102410"/>
                </a:lnTo>
                <a:lnTo>
                  <a:pt x="4632" y="116640"/>
                </a:lnTo>
                <a:lnTo>
                  <a:pt x="0" y="140047"/>
                </a:lnTo>
                <a:lnTo>
                  <a:pt x="1176" y="152067"/>
                </a:lnTo>
                <a:lnTo>
                  <a:pt x="134707" y="299802"/>
                </a:lnTo>
                <a:lnTo>
                  <a:pt x="183103" y="331847"/>
                </a:lnTo>
                <a:lnTo>
                  <a:pt x="238215" y="342526"/>
                </a:lnTo>
                <a:lnTo>
                  <a:pt x="266194" y="339857"/>
                </a:lnTo>
                <a:lnTo>
                  <a:pt x="318791" y="318496"/>
                </a:lnTo>
                <a:lnTo>
                  <a:pt x="369130" y="261909"/>
                </a:lnTo>
                <a:lnTo>
                  <a:pt x="382827" y="218870"/>
                </a:lnTo>
                <a:lnTo>
                  <a:pt x="382827" y="174115"/>
                </a:lnTo>
                <a:lnTo>
                  <a:pt x="369130" y="131075"/>
                </a:lnTo>
                <a:lnTo>
                  <a:pt x="341735" y="93182"/>
                </a:lnTo>
                <a:lnTo>
                  <a:pt x="265710" y="17308"/>
                </a:lnTo>
                <a:lnTo>
                  <a:pt x="235485" y="1134"/>
                </a:lnTo>
                <a:lnTo>
                  <a:pt x="223847" y="0"/>
                </a:lnTo>
                <a:close/>
              </a:path>
            </a:pathLst>
          </a:custGeom>
          <a:solidFill>
            <a:srgbClr val="2E384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529747" y="2122186"/>
            <a:ext cx="524059" cy="3859427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6529747" y="2122186"/>
            <a:ext cx="524510" cy="3859529"/>
          </a:xfrm>
          <a:custGeom>
            <a:avLst/>
            <a:gdLst/>
            <a:ahLst/>
            <a:cxnLst/>
            <a:rect l="l" t="t" r="r" b="b"/>
            <a:pathLst>
              <a:path w="524509" h="3859529">
                <a:moveTo>
                  <a:pt x="0" y="0"/>
                </a:moveTo>
                <a:lnTo>
                  <a:pt x="524059" y="0"/>
                </a:lnTo>
                <a:lnTo>
                  <a:pt x="524059" y="3859427"/>
                </a:lnTo>
                <a:lnTo>
                  <a:pt x="0" y="385942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2E38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bg object 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929812" y="5007920"/>
            <a:ext cx="411894" cy="973692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2929812" y="5007919"/>
            <a:ext cx="412115" cy="974090"/>
          </a:xfrm>
          <a:custGeom>
            <a:avLst/>
            <a:gdLst/>
            <a:ahLst/>
            <a:cxnLst/>
            <a:rect l="l" t="t" r="r" b="b"/>
            <a:pathLst>
              <a:path w="412114" h="974089">
                <a:moveTo>
                  <a:pt x="0" y="0"/>
                </a:moveTo>
                <a:lnTo>
                  <a:pt x="411894" y="0"/>
                </a:lnTo>
                <a:lnTo>
                  <a:pt x="411894" y="973693"/>
                </a:lnTo>
                <a:lnTo>
                  <a:pt x="0" y="97369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2E38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2035239" y="5986115"/>
            <a:ext cx="6816090" cy="0"/>
          </a:xfrm>
          <a:custGeom>
            <a:avLst/>
            <a:gdLst/>
            <a:ahLst/>
            <a:cxnLst/>
            <a:rect l="l" t="t" r="r" b="b"/>
            <a:pathLst>
              <a:path w="6816090">
                <a:moveTo>
                  <a:pt x="0" y="0"/>
                </a:moveTo>
                <a:lnTo>
                  <a:pt x="6815469" y="1"/>
                </a:lnTo>
              </a:path>
            </a:pathLst>
          </a:custGeom>
          <a:ln w="25400">
            <a:solidFill>
              <a:srgbClr val="2E38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2040124" y="3645371"/>
            <a:ext cx="4399280" cy="2265680"/>
          </a:xfrm>
          <a:custGeom>
            <a:avLst/>
            <a:gdLst/>
            <a:ahLst/>
            <a:cxnLst/>
            <a:rect l="l" t="t" r="r" b="b"/>
            <a:pathLst>
              <a:path w="4399280" h="2265679">
                <a:moveTo>
                  <a:pt x="0" y="2265405"/>
                </a:moveTo>
                <a:lnTo>
                  <a:pt x="58657" y="2257202"/>
                </a:lnTo>
                <a:lnTo>
                  <a:pt x="117078" y="2248968"/>
                </a:lnTo>
                <a:lnTo>
                  <a:pt x="175249" y="2240702"/>
                </a:lnTo>
                <a:lnTo>
                  <a:pt x="233154" y="2232402"/>
                </a:lnTo>
                <a:lnTo>
                  <a:pt x="290779" y="2224065"/>
                </a:lnTo>
                <a:lnTo>
                  <a:pt x="348107" y="2215691"/>
                </a:lnTo>
                <a:lnTo>
                  <a:pt x="405125" y="2207278"/>
                </a:lnTo>
                <a:lnTo>
                  <a:pt x="461817" y="2198825"/>
                </a:lnTo>
                <a:lnTo>
                  <a:pt x="518168" y="2190329"/>
                </a:lnTo>
                <a:lnTo>
                  <a:pt x="574163" y="2181789"/>
                </a:lnTo>
                <a:lnTo>
                  <a:pt x="629786" y="2173204"/>
                </a:lnTo>
                <a:lnTo>
                  <a:pt x="685024" y="2164571"/>
                </a:lnTo>
                <a:lnTo>
                  <a:pt x="739860" y="2155890"/>
                </a:lnTo>
                <a:lnTo>
                  <a:pt x="794280" y="2147158"/>
                </a:lnTo>
                <a:lnTo>
                  <a:pt x="848268" y="2138375"/>
                </a:lnTo>
                <a:lnTo>
                  <a:pt x="901810" y="2129537"/>
                </a:lnTo>
                <a:lnTo>
                  <a:pt x="954891" y="2120645"/>
                </a:lnTo>
                <a:lnTo>
                  <a:pt x="1007495" y="2111696"/>
                </a:lnTo>
                <a:lnTo>
                  <a:pt x="1059607" y="2102688"/>
                </a:lnTo>
                <a:lnTo>
                  <a:pt x="1111213" y="2093620"/>
                </a:lnTo>
                <a:lnTo>
                  <a:pt x="1162297" y="2084491"/>
                </a:lnTo>
                <a:lnTo>
                  <a:pt x="1212844" y="2075298"/>
                </a:lnTo>
                <a:lnTo>
                  <a:pt x="1262840" y="2066040"/>
                </a:lnTo>
                <a:lnTo>
                  <a:pt x="1312268" y="2056716"/>
                </a:lnTo>
                <a:lnTo>
                  <a:pt x="1361115" y="2047324"/>
                </a:lnTo>
                <a:lnTo>
                  <a:pt x="1409364" y="2037862"/>
                </a:lnTo>
                <a:lnTo>
                  <a:pt x="1457002" y="2028328"/>
                </a:lnTo>
                <a:lnTo>
                  <a:pt x="1504012" y="2018722"/>
                </a:lnTo>
                <a:lnTo>
                  <a:pt x="1550380" y="2009041"/>
                </a:lnTo>
                <a:lnTo>
                  <a:pt x="1596091" y="1999284"/>
                </a:lnTo>
                <a:lnTo>
                  <a:pt x="1641129" y="1989449"/>
                </a:lnTo>
                <a:lnTo>
                  <a:pt x="1685480" y="1979535"/>
                </a:lnTo>
                <a:lnTo>
                  <a:pt x="1729129" y="1969539"/>
                </a:lnTo>
                <a:lnTo>
                  <a:pt x="1772060" y="1959461"/>
                </a:lnTo>
                <a:lnTo>
                  <a:pt x="1814258" y="1949299"/>
                </a:lnTo>
                <a:lnTo>
                  <a:pt x="1855709" y="1939050"/>
                </a:lnTo>
                <a:lnTo>
                  <a:pt x="1896397" y="1928715"/>
                </a:lnTo>
                <a:lnTo>
                  <a:pt x="1936308" y="1918290"/>
                </a:lnTo>
                <a:lnTo>
                  <a:pt x="1975425" y="1907774"/>
                </a:lnTo>
                <a:lnTo>
                  <a:pt x="2013735" y="1897166"/>
                </a:lnTo>
                <a:lnTo>
                  <a:pt x="2051222" y="1886465"/>
                </a:lnTo>
                <a:lnTo>
                  <a:pt x="2115725" y="1867759"/>
                </a:lnTo>
                <a:lnTo>
                  <a:pt x="2177178" y="1849863"/>
                </a:lnTo>
                <a:lnTo>
                  <a:pt x="2235735" y="1832620"/>
                </a:lnTo>
                <a:lnTo>
                  <a:pt x="2291553" y="1815873"/>
                </a:lnTo>
                <a:lnTo>
                  <a:pt x="2344790" y="1799465"/>
                </a:lnTo>
                <a:lnTo>
                  <a:pt x="2395600" y="1783241"/>
                </a:lnTo>
                <a:lnTo>
                  <a:pt x="2444140" y="1767045"/>
                </a:lnTo>
                <a:lnTo>
                  <a:pt x="2490568" y="1750719"/>
                </a:lnTo>
                <a:lnTo>
                  <a:pt x="2535039" y="1734107"/>
                </a:lnTo>
                <a:lnTo>
                  <a:pt x="2577709" y="1717053"/>
                </a:lnTo>
                <a:lnTo>
                  <a:pt x="2618736" y="1699401"/>
                </a:lnTo>
                <a:lnTo>
                  <a:pt x="2658275" y="1680993"/>
                </a:lnTo>
                <a:lnTo>
                  <a:pt x="2696483" y="1661675"/>
                </a:lnTo>
                <a:lnTo>
                  <a:pt x="2733516" y="1641288"/>
                </a:lnTo>
                <a:lnTo>
                  <a:pt x="2769531" y="1619678"/>
                </a:lnTo>
                <a:lnTo>
                  <a:pt x="2804684" y="1596687"/>
                </a:lnTo>
                <a:lnTo>
                  <a:pt x="2839132" y="1572159"/>
                </a:lnTo>
                <a:lnTo>
                  <a:pt x="2873030" y="1545937"/>
                </a:lnTo>
                <a:lnTo>
                  <a:pt x="2906536" y="1517866"/>
                </a:lnTo>
                <a:lnTo>
                  <a:pt x="2939806" y="1487789"/>
                </a:lnTo>
                <a:lnTo>
                  <a:pt x="2972995" y="1455549"/>
                </a:lnTo>
                <a:lnTo>
                  <a:pt x="3006261" y="1420991"/>
                </a:lnTo>
                <a:lnTo>
                  <a:pt x="3039761" y="1383957"/>
                </a:lnTo>
                <a:lnTo>
                  <a:pt x="3072193" y="1344822"/>
                </a:lnTo>
                <a:lnTo>
                  <a:pt x="3102287" y="1304184"/>
                </a:lnTo>
                <a:lnTo>
                  <a:pt x="3130246" y="1262221"/>
                </a:lnTo>
                <a:lnTo>
                  <a:pt x="3156270" y="1219113"/>
                </a:lnTo>
                <a:lnTo>
                  <a:pt x="3180560" y="1175038"/>
                </a:lnTo>
                <a:lnTo>
                  <a:pt x="3203316" y="1130175"/>
                </a:lnTo>
                <a:lnTo>
                  <a:pt x="3224741" y="1084703"/>
                </a:lnTo>
                <a:lnTo>
                  <a:pt x="3245036" y="1038800"/>
                </a:lnTo>
                <a:lnTo>
                  <a:pt x="3264401" y="992645"/>
                </a:lnTo>
                <a:lnTo>
                  <a:pt x="3283037" y="946417"/>
                </a:lnTo>
                <a:lnTo>
                  <a:pt x="3301146" y="900295"/>
                </a:lnTo>
                <a:lnTo>
                  <a:pt x="3318928" y="854457"/>
                </a:lnTo>
                <a:lnTo>
                  <a:pt x="3336585" y="809082"/>
                </a:lnTo>
                <a:lnTo>
                  <a:pt x="3354318" y="764349"/>
                </a:lnTo>
                <a:lnTo>
                  <a:pt x="3372328" y="720437"/>
                </a:lnTo>
                <a:lnTo>
                  <a:pt x="3390816" y="677524"/>
                </a:lnTo>
                <a:lnTo>
                  <a:pt x="3409983" y="635789"/>
                </a:lnTo>
                <a:lnTo>
                  <a:pt x="3430031" y="595411"/>
                </a:lnTo>
                <a:lnTo>
                  <a:pt x="3451159" y="556569"/>
                </a:lnTo>
                <a:lnTo>
                  <a:pt x="3473570" y="519440"/>
                </a:lnTo>
                <a:lnTo>
                  <a:pt x="3497464" y="484205"/>
                </a:lnTo>
                <a:lnTo>
                  <a:pt x="3523043" y="451042"/>
                </a:lnTo>
                <a:lnTo>
                  <a:pt x="3550508" y="420130"/>
                </a:lnTo>
                <a:lnTo>
                  <a:pt x="3587902" y="384765"/>
                </a:lnTo>
                <a:lnTo>
                  <a:pt x="3630615" y="350669"/>
                </a:lnTo>
                <a:lnTo>
                  <a:pt x="3677851" y="317878"/>
                </a:lnTo>
                <a:lnTo>
                  <a:pt x="3728814" y="286427"/>
                </a:lnTo>
                <a:lnTo>
                  <a:pt x="3782708" y="256352"/>
                </a:lnTo>
                <a:lnTo>
                  <a:pt x="3838736" y="227689"/>
                </a:lnTo>
                <a:lnTo>
                  <a:pt x="3896102" y="200475"/>
                </a:lnTo>
                <a:lnTo>
                  <a:pt x="3954009" y="174746"/>
                </a:lnTo>
                <a:lnTo>
                  <a:pt x="4011662" y="150536"/>
                </a:lnTo>
                <a:lnTo>
                  <a:pt x="4068264" y="127884"/>
                </a:lnTo>
                <a:lnTo>
                  <a:pt x="4123019" y="106824"/>
                </a:lnTo>
                <a:lnTo>
                  <a:pt x="4175130" y="87392"/>
                </a:lnTo>
                <a:lnTo>
                  <a:pt x="4223801" y="69625"/>
                </a:lnTo>
                <a:lnTo>
                  <a:pt x="4268237" y="53559"/>
                </a:lnTo>
                <a:lnTo>
                  <a:pt x="4307640" y="39230"/>
                </a:lnTo>
                <a:lnTo>
                  <a:pt x="4341215" y="26673"/>
                </a:lnTo>
                <a:lnTo>
                  <a:pt x="4368165" y="15925"/>
                </a:lnTo>
                <a:lnTo>
                  <a:pt x="4387693" y="7022"/>
                </a:lnTo>
                <a:lnTo>
                  <a:pt x="4399005" y="0"/>
                </a:lnTo>
              </a:path>
            </a:pathLst>
          </a:custGeom>
          <a:ln w="25400">
            <a:solidFill>
              <a:srgbClr val="2E38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7053805" y="3643218"/>
            <a:ext cx="1797050" cy="1049655"/>
          </a:xfrm>
          <a:custGeom>
            <a:avLst/>
            <a:gdLst/>
            <a:ahLst/>
            <a:cxnLst/>
            <a:rect l="l" t="t" r="r" b="b"/>
            <a:pathLst>
              <a:path w="1797050" h="1049654">
                <a:moveTo>
                  <a:pt x="0" y="0"/>
                </a:moveTo>
                <a:lnTo>
                  <a:pt x="1796903" y="1"/>
                </a:lnTo>
              </a:path>
              <a:path w="1797050" h="1049654">
                <a:moveTo>
                  <a:pt x="0" y="0"/>
                </a:moveTo>
                <a:lnTo>
                  <a:pt x="1322175" y="767635"/>
                </a:lnTo>
              </a:path>
              <a:path w="1797050" h="1049654">
                <a:moveTo>
                  <a:pt x="0" y="0"/>
                </a:moveTo>
                <a:lnTo>
                  <a:pt x="1796903" y="1049174"/>
                </a:lnTo>
              </a:path>
            </a:pathLst>
          </a:custGeom>
          <a:ln w="38100">
            <a:solidFill>
              <a:srgbClr val="2E38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6386734" y="3581170"/>
            <a:ext cx="143510" cy="143510"/>
          </a:xfrm>
          <a:custGeom>
            <a:avLst/>
            <a:gdLst/>
            <a:ahLst/>
            <a:cxnLst/>
            <a:rect l="l" t="t" r="r" b="b"/>
            <a:pathLst>
              <a:path w="143509" h="143510">
                <a:moveTo>
                  <a:pt x="143010" y="0"/>
                </a:moveTo>
                <a:lnTo>
                  <a:pt x="0" y="0"/>
                </a:lnTo>
                <a:lnTo>
                  <a:pt x="0" y="143010"/>
                </a:lnTo>
                <a:lnTo>
                  <a:pt x="143010" y="143010"/>
                </a:lnTo>
                <a:lnTo>
                  <a:pt x="143010" y="0"/>
                </a:lnTo>
                <a:close/>
              </a:path>
            </a:pathLst>
          </a:custGeom>
          <a:solidFill>
            <a:srgbClr val="B6815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375023" y="2878763"/>
            <a:ext cx="256326" cy="268686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8375023" y="2878763"/>
            <a:ext cx="256540" cy="269240"/>
          </a:xfrm>
          <a:custGeom>
            <a:avLst/>
            <a:gdLst/>
            <a:ahLst/>
            <a:cxnLst/>
            <a:rect l="l" t="t" r="r" b="b"/>
            <a:pathLst>
              <a:path w="256540" h="269239">
                <a:moveTo>
                  <a:pt x="0" y="0"/>
                </a:moveTo>
                <a:lnTo>
                  <a:pt x="256326" y="0"/>
                </a:lnTo>
                <a:lnTo>
                  <a:pt x="256326" y="268686"/>
                </a:lnTo>
                <a:lnTo>
                  <a:pt x="0" y="26868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2E38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bg object 3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375023" y="2602471"/>
            <a:ext cx="256326" cy="268686"/>
          </a:xfrm>
          <a:prstGeom prst="rect">
            <a:avLst/>
          </a:prstGeom>
        </p:spPr>
      </p:pic>
      <p:sp>
        <p:nvSpPr>
          <p:cNvPr id="37" name="bg object 37"/>
          <p:cNvSpPr/>
          <p:nvPr/>
        </p:nvSpPr>
        <p:spPr>
          <a:xfrm>
            <a:off x="8375023" y="2602472"/>
            <a:ext cx="256540" cy="269240"/>
          </a:xfrm>
          <a:custGeom>
            <a:avLst/>
            <a:gdLst/>
            <a:ahLst/>
            <a:cxnLst/>
            <a:rect l="l" t="t" r="r" b="b"/>
            <a:pathLst>
              <a:path w="256540" h="269239">
                <a:moveTo>
                  <a:pt x="0" y="0"/>
                </a:moveTo>
                <a:lnTo>
                  <a:pt x="256326" y="0"/>
                </a:lnTo>
                <a:lnTo>
                  <a:pt x="256326" y="268686"/>
                </a:lnTo>
                <a:lnTo>
                  <a:pt x="0" y="26868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2E38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4569141" y="2384982"/>
            <a:ext cx="0" cy="996950"/>
          </a:xfrm>
          <a:custGeom>
            <a:avLst/>
            <a:gdLst/>
            <a:ahLst/>
            <a:cxnLst/>
            <a:rect l="l" t="t" r="r" b="b"/>
            <a:pathLst>
              <a:path h="996950">
                <a:moveTo>
                  <a:pt x="0" y="0"/>
                </a:moveTo>
                <a:lnTo>
                  <a:pt x="1" y="996778"/>
                </a:lnTo>
              </a:path>
            </a:pathLst>
          </a:custGeom>
          <a:ln w="25400">
            <a:solidFill>
              <a:srgbClr val="EAA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4569141" y="3381759"/>
            <a:ext cx="1870075" cy="0"/>
          </a:xfrm>
          <a:custGeom>
            <a:avLst/>
            <a:gdLst/>
            <a:ahLst/>
            <a:cxnLst/>
            <a:rect l="l" t="t" r="r" b="b"/>
            <a:pathLst>
              <a:path w="1870075">
                <a:moveTo>
                  <a:pt x="0" y="0"/>
                </a:moveTo>
                <a:lnTo>
                  <a:pt x="1869989" y="1"/>
                </a:lnTo>
              </a:path>
            </a:pathLst>
          </a:custGeom>
          <a:ln w="25400">
            <a:solidFill>
              <a:srgbClr val="EAA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8375023" y="2875583"/>
            <a:ext cx="605155" cy="0"/>
          </a:xfrm>
          <a:custGeom>
            <a:avLst/>
            <a:gdLst/>
            <a:ahLst/>
            <a:cxnLst/>
            <a:rect l="l" t="t" r="r" b="b"/>
            <a:pathLst>
              <a:path w="605154">
                <a:moveTo>
                  <a:pt x="0" y="0"/>
                </a:moveTo>
                <a:lnTo>
                  <a:pt x="605135" y="1"/>
                </a:lnTo>
              </a:path>
            </a:pathLst>
          </a:custGeom>
          <a:ln w="38100">
            <a:solidFill>
              <a:srgbClr val="2E38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8617131" y="2602472"/>
            <a:ext cx="363220" cy="273685"/>
          </a:xfrm>
          <a:custGeom>
            <a:avLst/>
            <a:gdLst/>
            <a:ahLst/>
            <a:cxnLst/>
            <a:rect l="l" t="t" r="r" b="b"/>
            <a:pathLst>
              <a:path w="363220" h="273685">
                <a:moveTo>
                  <a:pt x="0" y="273111"/>
                </a:moveTo>
                <a:lnTo>
                  <a:pt x="363026" y="0"/>
                </a:lnTo>
              </a:path>
              <a:path w="363220" h="273685">
                <a:moveTo>
                  <a:pt x="0" y="273111"/>
                </a:moveTo>
                <a:lnTo>
                  <a:pt x="358830" y="1244"/>
                </a:lnTo>
              </a:path>
            </a:pathLst>
          </a:custGeom>
          <a:ln w="38100">
            <a:solidFill>
              <a:srgbClr val="2E38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69456" y="1054100"/>
            <a:ext cx="4088765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E3841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7995"/>
            <a:ext cx="962406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839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DE1B07-AA4B-DC0D-FF92-F468DD75E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62514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7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5758" y="1070509"/>
            <a:ext cx="7626141" cy="443595"/>
          </a:xfrm>
          <a:prstGeom prst="rect">
            <a:avLst/>
          </a:prstGeom>
        </p:spPr>
        <p:txBody>
          <a:bodyPr vert="horz" wrap="square" lIns="0" tIns="12585" rIns="0" bIns="0" rtlCol="0">
            <a:spAutoFit/>
          </a:bodyPr>
          <a:lstStyle/>
          <a:p>
            <a:pPr marL="12587" rtl="0">
              <a:spcBef>
                <a:spcPts val="99"/>
              </a:spcBef>
            </a:pPr>
            <a:r>
              <a:rPr lang="en-US" spc="-10" dirty="0"/>
              <a:t>Ruinous Empathy -V- Radical Candour</a:t>
            </a:r>
            <a:endParaRPr spc="-1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E79480-4B23-DE2D-1197-987D8BDE0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696" y="1644650"/>
            <a:ext cx="7298650" cy="572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29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615CF873-D816-279A-04E8-3F8214B7DEAE}"/>
              </a:ext>
            </a:extLst>
          </p:cNvPr>
          <p:cNvSpPr txBox="1">
            <a:spLocks/>
          </p:cNvSpPr>
          <p:nvPr/>
        </p:nvSpPr>
        <p:spPr>
          <a:xfrm>
            <a:off x="1308100" y="958850"/>
            <a:ext cx="7626141" cy="443595"/>
          </a:xfrm>
          <a:prstGeom prst="rect">
            <a:avLst/>
          </a:prstGeom>
        </p:spPr>
        <p:txBody>
          <a:bodyPr vert="horz" wrap="square" lIns="0" tIns="12585" rIns="0" bIns="0" rtlCol="0">
            <a:spAutoFit/>
          </a:bodyPr>
          <a:lstStyle>
            <a:lvl1pPr>
              <a:defRPr sz="2800" b="0" i="0">
                <a:solidFill>
                  <a:srgbClr val="2E3841"/>
                </a:solidFill>
                <a:latin typeface="Montserrat Medium"/>
                <a:ea typeface="+mj-ea"/>
                <a:cs typeface="Montserrat Medium"/>
              </a:defRPr>
            </a:lvl1pPr>
          </a:lstStyle>
          <a:p>
            <a:pPr marL="12587" marR="0" lvl="0" indent="0" defTabSz="914400" rtl="0" eaLnBrk="1" fontAlgn="auto" latinLnBrk="0" hangingPunct="1">
              <a:lnSpc>
                <a:spcPct val="100000"/>
              </a:lnSpc>
              <a:spcBef>
                <a:spcPts val="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-10" normalizeH="0" baseline="0" noProof="0" dirty="0">
                <a:ln>
                  <a:noFill/>
                </a:ln>
                <a:solidFill>
                  <a:srgbClr val="2E3841"/>
                </a:solidFill>
                <a:effectLst/>
                <a:uLnTx/>
                <a:uFillTx/>
                <a:latin typeface="Montserrat Medium"/>
                <a:ea typeface="+mj-ea"/>
              </a:rPr>
              <a:t>Ruinous Empathy -V- Radical Candour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448FD0-73D4-E822-E8AD-1AFD8C985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624" y="1568450"/>
            <a:ext cx="8468152" cy="575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36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5">
            <a:extLst>
              <a:ext uri="{FF2B5EF4-FFF2-40B4-BE49-F238E27FC236}">
                <a16:creationId xmlns:a16="http://schemas.microsoft.com/office/drawing/2014/main" id="{FA0DA89E-2134-20A6-D232-117E2E85B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919" y="685683"/>
            <a:ext cx="4933415" cy="474774"/>
          </a:xfrm>
        </p:spPr>
        <p:txBody>
          <a:bodyPr>
            <a:normAutofit fontScale="90000"/>
          </a:bodyPr>
          <a:lstStyle/>
          <a:p>
            <a:r>
              <a:rPr lang="en-AU" dirty="0"/>
              <a:t>The Feelings Model</a:t>
            </a:r>
          </a:p>
        </p:txBody>
      </p:sp>
      <p:pic>
        <p:nvPicPr>
          <p:cNvPr id="5" name="Picture 4" descr="A diagram of a diagram&#10;&#10;Description automatically generated">
            <a:extLst>
              <a:ext uri="{FF2B5EF4-FFF2-40B4-BE49-F238E27FC236}">
                <a16:creationId xmlns:a16="http://schemas.microsoft.com/office/drawing/2014/main" id="{01E040A6-C541-F200-BF19-9013266F3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84" y="1496042"/>
            <a:ext cx="8564033" cy="519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30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0A7A3E8-5F88-9302-4CD5-5BE6FF1E30E7}"/>
              </a:ext>
            </a:extLst>
          </p:cNvPr>
          <p:cNvSpPr txBox="1">
            <a:spLocks/>
          </p:cNvSpPr>
          <p:nvPr/>
        </p:nvSpPr>
        <p:spPr>
          <a:xfrm>
            <a:off x="58314" y="443129"/>
            <a:ext cx="4933415" cy="474774"/>
          </a:xfrm>
          <a:prstGeom prst="rect">
            <a:avLst/>
          </a:prstGeom>
        </p:spPr>
        <p:txBody>
          <a:bodyPr vert="horz" lIns="100753" tIns="50377" rIns="100753" bIns="50377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07577"/>
            <a:r>
              <a:rPr lang="en-AU" sz="6611" dirty="0">
                <a:solidFill>
                  <a:prstClr val="black"/>
                </a:solidFill>
                <a:latin typeface="Aptos Display" panose="02110004020202020204"/>
              </a:rPr>
              <a:t>The Feelings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0DD70-7AE0-2141-DB03-FADDE0CE1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34" y="1513632"/>
            <a:ext cx="9519133" cy="528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36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E4BC5-C8EA-19C2-AADB-42CDBA267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56" y="1054100"/>
            <a:ext cx="4786844" cy="861774"/>
          </a:xfrm>
        </p:spPr>
        <p:txBody>
          <a:bodyPr/>
          <a:lstStyle/>
          <a:p>
            <a:r>
              <a:rPr lang="en-AU" dirty="0"/>
              <a:t>Meaningful Conversations</a:t>
            </a:r>
            <a:br>
              <a:rPr lang="en-AU" dirty="0"/>
            </a:br>
            <a:r>
              <a:rPr lang="en-AU" dirty="0"/>
              <a:t>- six steps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F0D644-86A5-D5A5-1D6A-E7C2F7668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923" y="958850"/>
            <a:ext cx="4655941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89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B41B2-A5A8-7633-57B0-2AA19CD09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35050"/>
            <a:ext cx="9358844" cy="430887"/>
          </a:xfrm>
        </p:spPr>
        <p:txBody>
          <a:bodyPr/>
          <a:lstStyle/>
          <a:p>
            <a:r>
              <a:rPr lang="en-AU" dirty="0"/>
              <a:t>Meaningful Conversations – The Client Presentation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1CF425-6579-05B9-D4E6-228DC7519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618" y="1743534"/>
            <a:ext cx="7710445" cy="566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59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5">
            <a:extLst>
              <a:ext uri="{FF2B5EF4-FFF2-40B4-BE49-F238E27FC236}">
                <a16:creationId xmlns:a16="http://schemas.microsoft.com/office/drawing/2014/main" id="{64FC2F70-AB11-5BB4-D818-89EF7457C637}"/>
              </a:ext>
            </a:extLst>
          </p:cNvPr>
          <p:cNvSpPr txBox="1">
            <a:spLocks/>
          </p:cNvSpPr>
          <p:nvPr/>
        </p:nvSpPr>
        <p:spPr>
          <a:xfrm>
            <a:off x="1028530" y="601722"/>
            <a:ext cx="5778160" cy="474774"/>
          </a:xfrm>
          <a:prstGeom prst="rect">
            <a:avLst/>
          </a:prstGeom>
        </p:spPr>
        <p:txBody>
          <a:bodyPr vert="horz" lIns="100753" tIns="50377" rIns="100753" bIns="50377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07577"/>
            <a:r>
              <a:rPr lang="en-AU" sz="6611">
                <a:solidFill>
                  <a:prstClr val="black"/>
                </a:solidFill>
                <a:latin typeface="Aptos Display" panose="02110004020202020204"/>
              </a:rPr>
              <a:t>SCARF Model for Change </a:t>
            </a:r>
            <a:endParaRPr lang="en-AU" sz="6611" dirty="0">
              <a:solidFill>
                <a:prstClr val="black"/>
              </a:solidFill>
              <a:latin typeface="Aptos Display" panose="02110004020202020204"/>
            </a:endParaRPr>
          </a:p>
        </p:txBody>
      </p:sp>
      <p:pic>
        <p:nvPicPr>
          <p:cNvPr id="5" name="Picture 4" descr="A diagram of a business plan&#10;&#10;Description automatically generated">
            <a:extLst>
              <a:ext uri="{FF2B5EF4-FFF2-40B4-BE49-F238E27FC236}">
                <a16:creationId xmlns:a16="http://schemas.microsoft.com/office/drawing/2014/main" id="{B41192D9-CCAA-97FE-540F-3B3A40C2A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328" y="1112479"/>
            <a:ext cx="6877814" cy="621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9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BA5AD-F73A-5D99-F7FD-199BCFE5A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882650"/>
            <a:ext cx="5856184" cy="430887"/>
          </a:xfrm>
        </p:spPr>
        <p:txBody>
          <a:bodyPr/>
          <a:lstStyle/>
          <a:p>
            <a:r>
              <a:rPr lang="en-NL" dirty="0">
                <a:latin typeface="Montserrat" pitchFamily="2" charset="77"/>
              </a:rPr>
              <a:t>RED, BLUE, BLACK, GREEN</a:t>
            </a:r>
          </a:p>
        </p:txBody>
      </p:sp>
      <p:pic>
        <p:nvPicPr>
          <p:cNvPr id="21" name="Picture 20" descr="A diagram of a business development&#10;&#10;Description automatically generated">
            <a:extLst>
              <a:ext uri="{FF2B5EF4-FFF2-40B4-BE49-F238E27FC236}">
                <a16:creationId xmlns:a16="http://schemas.microsoft.com/office/drawing/2014/main" id="{93C37099-951A-5856-B171-F5293ACE5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2077718"/>
            <a:ext cx="9067800" cy="524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82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39E50DB-F708-B254-3216-D63FB16E751B}"/>
              </a:ext>
            </a:extLst>
          </p:cNvPr>
          <p:cNvGrpSpPr/>
          <p:nvPr/>
        </p:nvGrpSpPr>
        <p:grpSpPr>
          <a:xfrm>
            <a:off x="1155701" y="1636243"/>
            <a:ext cx="8915400" cy="5669719"/>
            <a:chOff x="506829" y="822611"/>
            <a:chExt cx="9759084" cy="7224308"/>
          </a:xfrm>
        </p:grpSpPr>
        <p:sp>
          <p:nvSpPr>
            <p:cNvPr id="25602" name="Text Box 9">
              <a:extLst>
                <a:ext uri="{FF2B5EF4-FFF2-40B4-BE49-F238E27FC236}">
                  <a16:creationId xmlns:a16="http://schemas.microsoft.com/office/drawing/2014/main" id="{6C0B01F0-6006-7176-4327-9A6728A495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3670" y="3654823"/>
              <a:ext cx="1572562" cy="431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Non Revenue</a:t>
              </a:r>
            </a:p>
          </p:txBody>
        </p:sp>
        <p:sp>
          <p:nvSpPr>
            <p:cNvPr id="25603" name="Text Box 10">
              <a:extLst>
                <a:ext uri="{FF2B5EF4-FFF2-40B4-BE49-F238E27FC236}">
                  <a16:creationId xmlns:a16="http://schemas.microsoft.com/office/drawing/2014/main" id="{3D1DDB65-749C-1887-EDB3-4444420BF6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4501" y="3619566"/>
              <a:ext cx="2856428" cy="1381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Future Revenue =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Increased margins =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Profit =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Increased valuation</a:t>
              </a:r>
            </a:p>
          </p:txBody>
        </p:sp>
        <p:sp>
          <p:nvSpPr>
            <p:cNvPr id="25604" name="Text Box 11">
              <a:extLst>
                <a:ext uri="{FF2B5EF4-FFF2-40B4-BE49-F238E27FC236}">
                  <a16:creationId xmlns:a16="http://schemas.microsoft.com/office/drawing/2014/main" id="{8FD3168E-C32A-059D-262A-15CB3D24E0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2402" y="3654823"/>
              <a:ext cx="2482100" cy="431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3399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Todays Revenue</a:t>
              </a:r>
            </a:p>
          </p:txBody>
        </p:sp>
        <p:pic>
          <p:nvPicPr>
            <p:cNvPr id="25605" name="Picture 12">
              <a:extLst>
                <a:ext uri="{FF2B5EF4-FFF2-40B4-BE49-F238E27FC236}">
                  <a16:creationId xmlns:a16="http://schemas.microsoft.com/office/drawing/2014/main" id="{8C2787B5-BF7C-948D-1FCE-05C965B6C7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3208" y="822611"/>
              <a:ext cx="6727384" cy="27969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68FD128-3B41-EC5B-6337-CDE9B00D6AE5}"/>
                </a:ext>
              </a:extLst>
            </p:cNvPr>
            <p:cNvSpPr txBox="1"/>
            <p:nvPr/>
          </p:nvSpPr>
          <p:spPr>
            <a:xfrm>
              <a:off x="506829" y="5206408"/>
              <a:ext cx="9759084" cy="28405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54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Don’t forget to put </a:t>
              </a:r>
              <a:r>
                <a:rPr kumimoji="0" lang="en-AU" sz="1543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GREEN time</a:t>
              </a:r>
              <a:r>
                <a:rPr kumimoji="0" lang="en-AU" sz="154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into your calendar – your personal Big Rocks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543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Activities </a:t>
              </a:r>
              <a:r>
                <a:rPr kumimoji="0" lang="en-AU" sz="154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that energise you (“fill your cup”)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54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54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Examples – time with friends &amp; family, exercise, music, reading, being in nature, holidays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54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54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Put these in first rather than get to the end of the year with no breaks &amp; low energy.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54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54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We all have the same amount of time; however few people manage their energy to be more effective &amp; impactful. You cannot manage time but you can manage energy!</a:t>
              </a:r>
            </a:p>
          </p:txBody>
        </p:sp>
      </p:grpSp>
      <p:sp>
        <p:nvSpPr>
          <p:cNvPr id="4" name="object 2">
            <a:extLst>
              <a:ext uri="{FF2B5EF4-FFF2-40B4-BE49-F238E27FC236}">
                <a16:creationId xmlns:a16="http://schemas.microsoft.com/office/drawing/2014/main" id="{31CE2A0E-9126-8FA0-BEAB-2EFFBCE4F2F4}"/>
              </a:ext>
            </a:extLst>
          </p:cNvPr>
          <p:cNvSpPr txBox="1">
            <a:spLocks/>
          </p:cNvSpPr>
          <p:nvPr/>
        </p:nvSpPr>
        <p:spPr>
          <a:xfrm>
            <a:off x="1231900" y="1035050"/>
            <a:ext cx="806344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 Medium" panose="00000600000000000000" pitchFamily="2" charset="0"/>
                <a:ea typeface="+mj-ea"/>
                <a:cs typeface="+mj-cs"/>
              </a:rPr>
              <a:t>Red Blue Black : Green - </a:t>
            </a:r>
            <a:r>
              <a:rPr kumimoji="0" lang="en-A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 Medium" panose="00000600000000000000" pitchFamily="2" charset="0"/>
                <a:ea typeface="+mj-ea"/>
                <a:cs typeface="+mj-cs"/>
              </a:rPr>
              <a:t>Responsibility</a:t>
            </a:r>
            <a:endParaRPr kumimoji="0" lang="en-AU" sz="2000" b="0" i="0" u="none" strike="noStrike" kern="0" cap="none" spc="-2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1AB3F9-46B4-5B5C-C662-1FE860DE7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900" y="1092565"/>
            <a:ext cx="8020421" cy="60384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C2E3C4-71D1-A76B-2F01-90AE5D3DA5F2}"/>
              </a:ext>
            </a:extLst>
          </p:cNvPr>
          <p:cNvSpPr txBox="1"/>
          <p:nvPr/>
        </p:nvSpPr>
        <p:spPr>
          <a:xfrm>
            <a:off x="698500" y="958850"/>
            <a:ext cx="3100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rgbClr val="2E3842"/>
                </a:solidFill>
                <a:effectLst/>
                <a:uLnTx/>
                <a:uFillTx/>
                <a:latin typeface="Montserrat Medium" pitchFamily="2" charset="0"/>
              </a:rPr>
              <a:t> - Content/Context</a:t>
            </a:r>
          </a:p>
        </p:txBody>
      </p:sp>
    </p:spTree>
    <p:extLst>
      <p:ext uri="{BB962C8B-B14F-4D97-AF65-F5344CB8AC3E}">
        <p14:creationId xmlns:p14="http://schemas.microsoft.com/office/powerpoint/2010/main" val="4188620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9456" y="1054100"/>
            <a:ext cx="474962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Stage</a:t>
            </a:r>
            <a:r>
              <a:rPr lang="en-AU" dirty="0"/>
              <a:t>s</a:t>
            </a:r>
            <a:r>
              <a:rPr spc="-15" dirty="0"/>
              <a:t> </a:t>
            </a:r>
            <a:r>
              <a:rPr dirty="0"/>
              <a:t>of</a:t>
            </a:r>
            <a:r>
              <a:rPr spc="-10" dirty="0"/>
              <a:t> Development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37204" y="4301066"/>
            <a:ext cx="6915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0" cap="none" spc="0" normalizeH="0" baseline="0" noProof="0" dirty="0">
                <a:ln>
                  <a:noFill/>
                </a:ln>
                <a:solidFill>
                  <a:srgbClr val="2E3841"/>
                </a:solidFill>
                <a:effectLst/>
                <a:uLnTx/>
                <a:uFillTx/>
                <a:latin typeface="Montserrat SemiBold"/>
                <a:cs typeface="Montserrat SemiBold"/>
              </a:rPr>
              <a:t>2.</a:t>
            </a:r>
            <a:r>
              <a:rPr kumimoji="0" sz="1100" b="1" i="0" u="none" strike="noStrike" kern="0" cap="none" spc="-65" normalizeH="0" baseline="0" noProof="0" dirty="0">
                <a:ln>
                  <a:noFill/>
                </a:ln>
                <a:solidFill>
                  <a:srgbClr val="2E3841"/>
                </a:solidFill>
                <a:effectLst/>
                <a:uLnTx/>
                <a:uFillTx/>
                <a:latin typeface="Montserrat SemiBold"/>
                <a:cs typeface="Montserrat SemiBold"/>
              </a:rPr>
              <a:t> </a:t>
            </a:r>
            <a:r>
              <a:rPr kumimoji="0" sz="1100" b="1" i="0" u="none" strike="noStrike" kern="0" cap="none" spc="-25" normalizeH="0" baseline="0" noProof="0" dirty="0">
                <a:ln>
                  <a:noFill/>
                </a:ln>
                <a:solidFill>
                  <a:srgbClr val="2E3841"/>
                </a:solidFill>
                <a:effectLst/>
                <a:uLnTx/>
                <a:uFillTx/>
                <a:latin typeface="Montserrat SemiBold"/>
                <a:cs typeface="Montserrat SemiBold"/>
              </a:rPr>
              <a:t>Growth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 SemiBold"/>
              <a:cs typeface="Montserrat Semi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41678" y="2252133"/>
            <a:ext cx="14230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0" cap="none" spc="0" normalizeH="0" baseline="0" noProof="0" dirty="0">
                <a:ln>
                  <a:noFill/>
                </a:ln>
                <a:solidFill>
                  <a:srgbClr val="2E3841"/>
                </a:solidFill>
                <a:effectLst/>
                <a:uLnTx/>
                <a:uFillTx/>
                <a:latin typeface="Montserrat SemiBold"/>
                <a:cs typeface="Montserrat SemiBold"/>
              </a:rPr>
              <a:t>3.</a:t>
            </a:r>
            <a:r>
              <a:rPr kumimoji="0" sz="1100" b="1" i="0" u="none" strike="noStrike" kern="0" cap="none" spc="-60" normalizeH="0" baseline="0" noProof="0" dirty="0">
                <a:ln>
                  <a:noFill/>
                </a:ln>
                <a:solidFill>
                  <a:srgbClr val="2E3841"/>
                </a:solidFill>
                <a:effectLst/>
                <a:uLnTx/>
                <a:uFillTx/>
                <a:latin typeface="Montserrat SemiBold"/>
                <a:cs typeface="Montserrat SemiBold"/>
              </a:rPr>
              <a:t> </a:t>
            </a:r>
            <a:r>
              <a:rPr kumimoji="0" sz="1100" b="1" i="0" u="none" strike="noStrike" kern="0" cap="none" spc="-30" normalizeH="0" baseline="0" noProof="0" dirty="0">
                <a:ln>
                  <a:noFill/>
                </a:ln>
                <a:solidFill>
                  <a:srgbClr val="2E3841"/>
                </a:solidFill>
                <a:effectLst/>
                <a:uLnTx/>
                <a:uFillTx/>
                <a:latin typeface="Montserrat SemiBold"/>
                <a:cs typeface="Montserrat SemiBold"/>
              </a:rPr>
              <a:t>Advanced</a:t>
            </a:r>
            <a:r>
              <a:rPr kumimoji="0" sz="1100" b="1" i="0" u="none" strike="noStrike" kern="0" cap="none" spc="-50" normalizeH="0" baseline="0" noProof="0" dirty="0">
                <a:ln>
                  <a:noFill/>
                </a:ln>
                <a:solidFill>
                  <a:srgbClr val="2E3841"/>
                </a:solidFill>
                <a:effectLst/>
                <a:uLnTx/>
                <a:uFillTx/>
                <a:latin typeface="Montserrat SemiBold"/>
                <a:cs typeface="Montserrat SemiBold"/>
              </a:rPr>
              <a:t> </a:t>
            </a:r>
            <a:r>
              <a:rPr kumimoji="0" sz="1100" b="1" i="0" u="none" strike="noStrike" kern="0" cap="none" spc="-20" normalizeH="0" baseline="0" noProof="0" dirty="0">
                <a:ln>
                  <a:noFill/>
                </a:ln>
                <a:solidFill>
                  <a:srgbClr val="2E3841"/>
                </a:solidFill>
                <a:effectLst/>
                <a:uLnTx/>
                <a:uFillTx/>
                <a:latin typeface="Montserrat SemiBold"/>
                <a:cs typeface="Montserrat SemiBold"/>
              </a:rPr>
              <a:t>Growth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 SemiBold"/>
              <a:cs typeface="Montserrat Semi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50194" y="3285067"/>
            <a:ext cx="71628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0" cap="none" spc="0" normalizeH="0" baseline="0" noProof="0" dirty="0">
                <a:ln>
                  <a:noFill/>
                </a:ln>
                <a:solidFill>
                  <a:srgbClr val="2E3841"/>
                </a:solidFill>
                <a:effectLst/>
                <a:uLnTx/>
                <a:uFillTx/>
                <a:latin typeface="Montserrat SemiBold"/>
                <a:cs typeface="Montserrat SemiBold"/>
              </a:rPr>
              <a:t>4.</a:t>
            </a:r>
            <a:r>
              <a:rPr kumimoji="0" sz="1100" b="1" i="0" u="none" strike="noStrike" kern="0" cap="none" spc="-70" normalizeH="0" baseline="0" noProof="0" dirty="0">
                <a:ln>
                  <a:noFill/>
                </a:ln>
                <a:solidFill>
                  <a:srgbClr val="2E3841"/>
                </a:solidFill>
                <a:effectLst/>
                <a:uLnTx/>
                <a:uFillTx/>
                <a:latin typeface="Montserrat SemiBold"/>
                <a:cs typeface="Montserrat SemiBold"/>
              </a:rPr>
              <a:t> </a:t>
            </a:r>
            <a:r>
              <a:rPr kumimoji="0" sz="1100" b="1" i="0" u="none" strike="noStrike" kern="0" cap="none" spc="-25" normalizeH="0" baseline="0" noProof="0" dirty="0">
                <a:ln>
                  <a:noFill/>
                </a:ln>
                <a:solidFill>
                  <a:srgbClr val="2E3841"/>
                </a:solidFill>
                <a:effectLst/>
                <a:uLnTx/>
                <a:uFillTx/>
                <a:latin typeface="Montserrat SemiBold"/>
                <a:cs typeface="Montserrat SemiBold"/>
              </a:rPr>
              <a:t>Plateau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 SemiBold"/>
              <a:cs typeface="Montserrat Semi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45594" y="3793067"/>
            <a:ext cx="6965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0" cap="none" spc="0" normalizeH="0" baseline="0" noProof="0" dirty="0">
                <a:ln>
                  <a:noFill/>
                </a:ln>
                <a:solidFill>
                  <a:srgbClr val="2E3841"/>
                </a:solidFill>
                <a:effectLst/>
                <a:uLnTx/>
                <a:uFillTx/>
                <a:latin typeface="Montserrat SemiBold"/>
                <a:cs typeface="Montserrat SemiBold"/>
              </a:rPr>
              <a:t>5.</a:t>
            </a:r>
            <a:r>
              <a:rPr kumimoji="0" sz="1100" b="1" i="0" u="none" strike="noStrike" kern="0" cap="none" spc="-65" normalizeH="0" baseline="0" noProof="0" dirty="0">
                <a:ln>
                  <a:noFill/>
                </a:ln>
                <a:solidFill>
                  <a:srgbClr val="2E3841"/>
                </a:solidFill>
                <a:effectLst/>
                <a:uLnTx/>
                <a:uFillTx/>
                <a:latin typeface="Montserrat SemiBold"/>
                <a:cs typeface="Montserrat SemiBold"/>
              </a:rPr>
              <a:t> </a:t>
            </a:r>
            <a:r>
              <a:rPr kumimoji="0" sz="1100" b="1" i="0" u="none" strike="noStrike" kern="0" cap="none" spc="-25" normalizeH="0" baseline="0" noProof="0" dirty="0">
                <a:ln>
                  <a:noFill/>
                </a:ln>
                <a:solidFill>
                  <a:srgbClr val="2E3841"/>
                </a:solidFill>
                <a:effectLst/>
                <a:uLnTx/>
                <a:uFillTx/>
                <a:latin typeface="Montserrat SemiBold"/>
                <a:cs typeface="Montserrat SemiBold"/>
              </a:rPr>
              <a:t>Decline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 SemiBold"/>
              <a:cs typeface="Montserrat Semi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65934" y="2421467"/>
            <a:ext cx="1253142" cy="8386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40665" algn="l"/>
                <a:tab pos="241300" algn="l"/>
              </a:tabLst>
              <a:defRPr/>
            </a:pP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EAA78F"/>
                </a:solidFill>
                <a:effectLst/>
                <a:uLnTx/>
                <a:uFillTx/>
                <a:latin typeface="Montserrat SemiBold"/>
                <a:cs typeface="Montserrat SemiBold"/>
              </a:rPr>
              <a:t>Position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 SemiBold"/>
              <a:cs typeface="Montserrat SemiBold"/>
            </a:endParaRPr>
          </a:p>
          <a:p>
            <a:pPr marL="241300" marR="0" lvl="0" indent="-228600" defTabSz="914400" eaLnBrk="1" fontAlgn="auto" latinLnBrk="0" hangingPunct="1">
              <a:lnSpc>
                <a:spcPts val="126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41300" algn="l"/>
              </a:tabLst>
              <a:defRPr/>
            </a:pPr>
            <a:r>
              <a:rPr kumimoji="0" lang="en-AU" sz="1200" b="1" i="0" u="none" strike="noStrike" kern="0" cap="none" spc="-10" normalizeH="0" baseline="0" noProof="0" dirty="0">
                <a:ln>
                  <a:noFill/>
                </a:ln>
                <a:solidFill>
                  <a:srgbClr val="EAA78F"/>
                </a:solidFill>
                <a:effectLst/>
                <a:uLnTx/>
                <a:uFillTx/>
                <a:latin typeface="Montserrat SemiBold"/>
                <a:cs typeface="Montserrat SemiBold"/>
              </a:rPr>
              <a:t>Network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 SemiBold"/>
              <a:cs typeface="Montserrat SemiBold"/>
            </a:endParaRPr>
          </a:p>
          <a:p>
            <a:pPr marL="241300" marR="0" lvl="0" indent="-228600" defTabSz="914400" eaLnBrk="1" fontAlgn="auto" latinLnBrk="0" hangingPunct="1">
              <a:lnSpc>
                <a:spcPts val="12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41300" algn="l"/>
              </a:tabLst>
              <a:defRPr/>
            </a:pPr>
            <a:r>
              <a:rPr kumimoji="0" sz="1200" b="1" i="0" u="none" strike="noStrike" kern="0" cap="none" spc="-25" normalizeH="0" baseline="0" noProof="0" dirty="0">
                <a:ln>
                  <a:noFill/>
                </a:ln>
                <a:solidFill>
                  <a:srgbClr val="EAA78F"/>
                </a:solidFill>
                <a:effectLst/>
                <a:uLnTx/>
                <a:uFillTx/>
                <a:latin typeface="Montserrat SemiBold"/>
                <a:cs typeface="Montserrat SemiBold"/>
              </a:rPr>
              <a:t>Functionality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 SemiBold"/>
              <a:cs typeface="Montserrat SemiBold"/>
            </a:endParaRPr>
          </a:p>
          <a:p>
            <a:pPr marL="241300" marR="0" lvl="0" indent="-228600" defTabSz="914400" eaLnBrk="1" fontAlgn="auto" latinLnBrk="0" hangingPunct="1">
              <a:lnSpc>
                <a:spcPts val="12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41300" algn="l"/>
              </a:tabLst>
              <a:defRPr/>
            </a:pP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EAA78F"/>
                </a:solidFill>
                <a:effectLst/>
                <a:uLnTx/>
                <a:uFillTx/>
                <a:latin typeface="Montserrat SemiBold"/>
                <a:cs typeface="Montserrat SemiBold"/>
              </a:rPr>
              <a:t>Capability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 SemiBold"/>
              <a:cs typeface="Montserrat SemiBold"/>
            </a:endParaRPr>
          </a:p>
          <a:p>
            <a:pPr marL="241300" marR="0" lvl="0" indent="-228600" defTabSz="914400" eaLnBrk="1" fontAlgn="auto" latinLnBrk="0" hangingPunct="1">
              <a:lnSpc>
                <a:spcPts val="12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241300" algn="l"/>
              </a:tabLst>
              <a:defRPr/>
            </a:pP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EAA78F"/>
                </a:solidFill>
                <a:effectLst/>
                <a:uLnTx/>
                <a:uFillTx/>
                <a:latin typeface="Montserrat SemiBold"/>
                <a:cs typeface="Montserrat SemiBold"/>
              </a:rPr>
              <a:t>Succession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 SemiBold"/>
              <a:cs typeface="Montserrat Semi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22750" y="5285811"/>
            <a:ext cx="725805" cy="52895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0" cap="none" spc="0" normalizeH="0" baseline="0" noProof="0" dirty="0">
                <a:ln>
                  <a:noFill/>
                </a:ln>
                <a:solidFill>
                  <a:srgbClr val="2E3841"/>
                </a:solidFill>
                <a:effectLst/>
                <a:uLnTx/>
                <a:uFillTx/>
                <a:latin typeface="Montserrat SemiBold"/>
                <a:cs typeface="Montserrat SemiBold"/>
              </a:rPr>
              <a:t>1. </a:t>
            </a:r>
            <a:r>
              <a:rPr kumimoji="0" sz="1100" b="1" i="0" u="none" strike="noStrike" kern="0" cap="none" spc="-35" normalizeH="0" baseline="0" noProof="0" dirty="0">
                <a:ln>
                  <a:noFill/>
                </a:ln>
                <a:solidFill>
                  <a:srgbClr val="2E3841"/>
                </a:solidFill>
                <a:effectLst/>
                <a:uLnTx/>
                <a:uFillTx/>
                <a:latin typeface="Montserrat SemiBold"/>
                <a:cs typeface="Montserrat SemiBold"/>
              </a:rPr>
              <a:t>Start-</a:t>
            </a:r>
            <a:r>
              <a:rPr kumimoji="0" sz="1100" b="1" i="0" u="none" strike="noStrike" kern="0" cap="none" spc="-25" normalizeH="0" baseline="0" noProof="0" dirty="0">
                <a:ln>
                  <a:noFill/>
                </a:ln>
                <a:solidFill>
                  <a:srgbClr val="2E3841"/>
                </a:solidFill>
                <a:effectLst/>
                <a:uLnTx/>
                <a:uFillTx/>
                <a:latin typeface="Montserrat SemiBold"/>
                <a:cs typeface="Montserrat SemiBold"/>
              </a:rPr>
              <a:t>Up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 SemiBold"/>
              <a:cs typeface="Montserrat SemiBold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4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50" b="1" i="0" u="none" strike="noStrike" kern="0" cap="none" spc="-120" normalizeH="0" baseline="0" noProof="0" dirty="0">
                <a:ln>
                  <a:noFill/>
                </a:ln>
                <a:solidFill>
                  <a:srgbClr val="B68150"/>
                </a:solidFill>
                <a:effectLst/>
                <a:uLnTx/>
                <a:uFillTx/>
                <a:latin typeface="Arial Narrow"/>
                <a:cs typeface="Arial Narrow"/>
              </a:rPr>
              <a:t>day</a:t>
            </a:r>
            <a:r>
              <a:rPr kumimoji="0" sz="1550" b="1" i="0" u="none" strike="noStrike" kern="0" cap="none" spc="50" normalizeH="0" baseline="0" noProof="0" dirty="0">
                <a:ln>
                  <a:noFill/>
                </a:ln>
                <a:solidFill>
                  <a:srgbClr val="B68150"/>
                </a:solidFill>
                <a:effectLst/>
                <a:uLnTx/>
                <a:uFillTx/>
                <a:latin typeface="Arial Narrow"/>
                <a:cs typeface="Arial Narrow"/>
              </a:rPr>
              <a:t> </a:t>
            </a:r>
            <a:r>
              <a:rPr kumimoji="0" sz="1550" b="1" i="0" u="none" strike="noStrike" kern="0" cap="none" spc="-455" normalizeH="0" baseline="0" noProof="0" dirty="0">
                <a:ln>
                  <a:noFill/>
                </a:ln>
                <a:solidFill>
                  <a:srgbClr val="B68150"/>
                </a:solidFill>
                <a:effectLst/>
                <a:uLnTx/>
                <a:uFillTx/>
                <a:latin typeface="Arial Narrow"/>
                <a:cs typeface="Arial Narrow"/>
              </a:rPr>
              <a:t>1</a:t>
            </a:r>
            <a:endParaRPr kumimoji="0" sz="15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 rot="2700000">
            <a:off x="3025595" y="6194999"/>
            <a:ext cx="670328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5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50" normalizeH="0" baseline="0" noProof="0" dirty="0">
                <a:ln>
                  <a:noFill/>
                </a:ln>
                <a:solidFill>
                  <a:srgbClr val="B68150"/>
                </a:solidFill>
                <a:effectLst/>
                <a:uLnTx/>
                <a:uFillTx/>
                <a:latin typeface="Montserrat" pitchFamily="2" charset="0"/>
                <a:cs typeface="Arial Narrow"/>
              </a:rPr>
              <a:t>invest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itchFamily="2" charset="0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 rot="2700000">
            <a:off x="2445285" y="6214535"/>
            <a:ext cx="72558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5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rgbClr val="B68150"/>
                </a:solidFill>
                <a:effectLst/>
                <a:uLnTx/>
                <a:uFillTx/>
                <a:latin typeface="Montserrat" pitchFamily="2" charset="0"/>
                <a:cs typeface="Arial Narrow"/>
              </a:rPr>
              <a:t>frantic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itchFamily="2" charset="0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 rot="2700000">
            <a:off x="1927680" y="6241067"/>
            <a:ext cx="800628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5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80" normalizeH="0" baseline="0" noProof="0" dirty="0">
                <a:ln>
                  <a:noFill/>
                </a:ln>
                <a:solidFill>
                  <a:srgbClr val="B68150"/>
                </a:solidFill>
                <a:effectLst/>
                <a:uLnTx/>
                <a:uFillTx/>
                <a:latin typeface="Montserrat" pitchFamily="2" charset="0"/>
                <a:cs typeface="Arial Narrow"/>
              </a:rPr>
              <a:t>excited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itchFamily="2" charset="0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 rot="2700000">
            <a:off x="3664506" y="6308982"/>
            <a:ext cx="992722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5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180" normalizeH="0" baseline="0" noProof="0" dirty="0">
                <a:ln>
                  <a:noFill/>
                </a:ln>
                <a:solidFill>
                  <a:srgbClr val="B68150"/>
                </a:solidFill>
                <a:effectLst/>
                <a:uLnTx/>
                <a:uFillTx/>
                <a:latin typeface="Montserrat" pitchFamily="2" charset="0"/>
                <a:cs typeface="Arial Narrow"/>
              </a:rPr>
              <a:t>good</a:t>
            </a:r>
            <a:r>
              <a:rPr kumimoji="0" sz="1400" b="1" i="0" u="none" strike="noStrike" kern="0" cap="none" spc="110" normalizeH="0" baseline="0" noProof="0" dirty="0">
                <a:ln>
                  <a:noFill/>
                </a:ln>
                <a:solidFill>
                  <a:srgbClr val="B68150"/>
                </a:solidFill>
                <a:effectLst/>
                <a:uLnTx/>
                <a:uFillTx/>
                <a:latin typeface="Montserrat" pitchFamily="2" charset="0"/>
                <a:cs typeface="Arial Narrow"/>
              </a:rPr>
              <a:t> </a:t>
            </a:r>
            <a:r>
              <a:rPr kumimoji="0" sz="1400" b="1" i="0" u="none" strike="noStrike" kern="0" cap="none" spc="-50" normalizeH="0" baseline="0" noProof="0" dirty="0">
                <a:ln>
                  <a:noFill/>
                </a:ln>
                <a:solidFill>
                  <a:srgbClr val="B68150"/>
                </a:solidFill>
                <a:effectLst/>
                <a:uLnTx/>
                <a:uFillTx/>
                <a:latin typeface="Montserrat" pitchFamily="2" charset="0"/>
                <a:cs typeface="Arial Narrow"/>
              </a:rPr>
              <a:t>times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itchFamily="2" charset="0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 rot="2700000">
            <a:off x="4559887" y="6298499"/>
            <a:ext cx="74754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5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145" normalizeH="0" baseline="0" noProof="0" dirty="0">
                <a:ln>
                  <a:noFill/>
                </a:ln>
                <a:solidFill>
                  <a:srgbClr val="B68150"/>
                </a:solidFill>
                <a:effectLst/>
                <a:uLnTx/>
                <a:uFillTx/>
                <a:latin typeface="Montserrat" pitchFamily="2" charset="0"/>
                <a:cs typeface="Arial Narrow"/>
              </a:rPr>
              <a:t>payback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itchFamily="2" charset="0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 rot="2700000">
            <a:off x="5216745" y="6393690"/>
            <a:ext cx="1232313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5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rgbClr val="B68150"/>
                </a:solidFill>
                <a:effectLst/>
                <a:uLnTx/>
                <a:uFillTx/>
                <a:latin typeface="Montserrat" pitchFamily="2" charset="0"/>
                <a:cs typeface="Arial Narrow"/>
              </a:rPr>
              <a:t>frustration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itchFamily="2" charset="0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 rot="2700000">
            <a:off x="6053873" y="6166184"/>
            <a:ext cx="588829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5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65" normalizeH="0" baseline="0" noProof="0" dirty="0">
                <a:ln>
                  <a:noFill/>
                </a:ln>
                <a:solidFill>
                  <a:srgbClr val="B68150"/>
                </a:solidFill>
                <a:effectLst/>
                <a:uLnTx/>
                <a:uFillTx/>
                <a:latin typeface="Montserrat" pitchFamily="2" charset="0"/>
                <a:cs typeface="Arial Narrow"/>
              </a:rPr>
              <a:t>stress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itchFamily="2" charset="0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 rot="2700000">
            <a:off x="7178186" y="6078994"/>
            <a:ext cx="342217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5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30" normalizeH="0" baseline="0" noProof="0" dirty="0">
                <a:ln>
                  <a:noFill/>
                </a:ln>
                <a:solidFill>
                  <a:srgbClr val="B68150"/>
                </a:solidFill>
                <a:effectLst/>
                <a:uLnTx/>
                <a:uFillTx/>
                <a:latin typeface="Montserrat" pitchFamily="2" charset="0"/>
                <a:cs typeface="Arial Narrow"/>
              </a:rPr>
              <a:t>lost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itchFamily="2" charset="0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69424" y="6070600"/>
            <a:ext cx="2997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 SemiBold"/>
                <a:cs typeface="Montserrat SemiBold"/>
              </a:rPr>
              <a:t>time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 SemiBold"/>
              <a:cs typeface="Montserrat SemiBol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51937" y="2914393"/>
            <a:ext cx="908763" cy="25327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50" b="1" i="0" u="none" strike="noStrike" kern="0" cap="none" spc="-50" normalizeH="0" baseline="0" noProof="0" dirty="0">
                <a:ln>
                  <a:noFill/>
                </a:ln>
                <a:solidFill>
                  <a:srgbClr val="B68150"/>
                </a:solidFill>
                <a:effectLst/>
                <a:uLnTx/>
                <a:uFillTx/>
                <a:latin typeface="Montserrat" pitchFamily="2" charset="0"/>
                <a:cs typeface="Arial Narrow"/>
              </a:rPr>
              <a:t>‘feelings’</a:t>
            </a:r>
            <a:endParaRPr kumimoji="0" sz="15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itchFamily="2" charset="0"/>
              <a:cs typeface="Arial Narrow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562711" y="3452407"/>
            <a:ext cx="458470" cy="386080"/>
            <a:chOff x="6562711" y="3452407"/>
            <a:chExt cx="458470" cy="386080"/>
          </a:xfrm>
        </p:grpSpPr>
        <p:sp>
          <p:nvSpPr>
            <p:cNvPr id="20" name="object 20"/>
            <p:cNvSpPr/>
            <p:nvPr/>
          </p:nvSpPr>
          <p:spPr>
            <a:xfrm>
              <a:off x="6575411" y="3465107"/>
              <a:ext cx="433070" cy="360680"/>
            </a:xfrm>
            <a:custGeom>
              <a:avLst/>
              <a:gdLst/>
              <a:ahLst/>
              <a:cxnLst/>
              <a:rect l="l" t="t" r="r" b="b"/>
              <a:pathLst>
                <a:path w="433070" h="360679">
                  <a:moveTo>
                    <a:pt x="216363" y="0"/>
                  </a:moveTo>
                  <a:lnTo>
                    <a:pt x="166753" y="4760"/>
                  </a:lnTo>
                  <a:lnTo>
                    <a:pt x="121212" y="18322"/>
                  </a:lnTo>
                  <a:lnTo>
                    <a:pt x="81039" y="39602"/>
                  </a:lnTo>
                  <a:lnTo>
                    <a:pt x="47532" y="67518"/>
                  </a:lnTo>
                  <a:lnTo>
                    <a:pt x="21991" y="100988"/>
                  </a:lnTo>
                  <a:lnTo>
                    <a:pt x="5714" y="138931"/>
                  </a:lnTo>
                  <a:lnTo>
                    <a:pt x="0" y="180263"/>
                  </a:lnTo>
                  <a:lnTo>
                    <a:pt x="5714" y="221596"/>
                  </a:lnTo>
                  <a:lnTo>
                    <a:pt x="21991" y="259539"/>
                  </a:lnTo>
                  <a:lnTo>
                    <a:pt x="47532" y="293009"/>
                  </a:lnTo>
                  <a:lnTo>
                    <a:pt x="81039" y="320925"/>
                  </a:lnTo>
                  <a:lnTo>
                    <a:pt x="121212" y="342205"/>
                  </a:lnTo>
                  <a:lnTo>
                    <a:pt x="166753" y="355766"/>
                  </a:lnTo>
                  <a:lnTo>
                    <a:pt x="216363" y="360527"/>
                  </a:lnTo>
                  <a:lnTo>
                    <a:pt x="265973" y="355766"/>
                  </a:lnTo>
                  <a:lnTo>
                    <a:pt x="311514" y="342205"/>
                  </a:lnTo>
                  <a:lnTo>
                    <a:pt x="351687" y="320925"/>
                  </a:lnTo>
                  <a:lnTo>
                    <a:pt x="385194" y="293009"/>
                  </a:lnTo>
                  <a:lnTo>
                    <a:pt x="410735" y="259539"/>
                  </a:lnTo>
                  <a:lnTo>
                    <a:pt x="427012" y="221596"/>
                  </a:lnTo>
                  <a:lnTo>
                    <a:pt x="432727" y="180263"/>
                  </a:lnTo>
                  <a:lnTo>
                    <a:pt x="427012" y="138931"/>
                  </a:lnTo>
                  <a:lnTo>
                    <a:pt x="410735" y="100988"/>
                  </a:lnTo>
                  <a:lnTo>
                    <a:pt x="385194" y="67518"/>
                  </a:lnTo>
                  <a:lnTo>
                    <a:pt x="351687" y="39602"/>
                  </a:lnTo>
                  <a:lnTo>
                    <a:pt x="311514" y="18322"/>
                  </a:lnTo>
                  <a:lnTo>
                    <a:pt x="265973" y="4760"/>
                  </a:lnTo>
                  <a:lnTo>
                    <a:pt x="2163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6575411" y="3465107"/>
              <a:ext cx="433070" cy="360680"/>
            </a:xfrm>
            <a:custGeom>
              <a:avLst/>
              <a:gdLst/>
              <a:ahLst/>
              <a:cxnLst/>
              <a:rect l="l" t="t" r="r" b="b"/>
              <a:pathLst>
                <a:path w="433070" h="360679">
                  <a:moveTo>
                    <a:pt x="0" y="180264"/>
                  </a:moveTo>
                  <a:lnTo>
                    <a:pt x="5714" y="138931"/>
                  </a:lnTo>
                  <a:lnTo>
                    <a:pt x="21991" y="100988"/>
                  </a:lnTo>
                  <a:lnTo>
                    <a:pt x="47532" y="67518"/>
                  </a:lnTo>
                  <a:lnTo>
                    <a:pt x="81039" y="39601"/>
                  </a:lnTo>
                  <a:lnTo>
                    <a:pt x="121212" y="18322"/>
                  </a:lnTo>
                  <a:lnTo>
                    <a:pt x="166753" y="4760"/>
                  </a:lnTo>
                  <a:lnTo>
                    <a:pt x="216363" y="0"/>
                  </a:lnTo>
                  <a:lnTo>
                    <a:pt x="265973" y="4760"/>
                  </a:lnTo>
                  <a:lnTo>
                    <a:pt x="311514" y="18322"/>
                  </a:lnTo>
                  <a:lnTo>
                    <a:pt x="351687" y="39601"/>
                  </a:lnTo>
                  <a:lnTo>
                    <a:pt x="385194" y="67518"/>
                  </a:lnTo>
                  <a:lnTo>
                    <a:pt x="410735" y="100988"/>
                  </a:lnTo>
                  <a:lnTo>
                    <a:pt x="427012" y="138931"/>
                  </a:lnTo>
                  <a:lnTo>
                    <a:pt x="432727" y="180264"/>
                  </a:lnTo>
                  <a:lnTo>
                    <a:pt x="427012" y="221596"/>
                  </a:lnTo>
                  <a:lnTo>
                    <a:pt x="410735" y="259539"/>
                  </a:lnTo>
                  <a:lnTo>
                    <a:pt x="385194" y="293009"/>
                  </a:lnTo>
                  <a:lnTo>
                    <a:pt x="351687" y="320926"/>
                  </a:lnTo>
                  <a:lnTo>
                    <a:pt x="311514" y="342205"/>
                  </a:lnTo>
                  <a:lnTo>
                    <a:pt x="265973" y="355767"/>
                  </a:lnTo>
                  <a:lnTo>
                    <a:pt x="216363" y="360528"/>
                  </a:lnTo>
                  <a:lnTo>
                    <a:pt x="166753" y="355767"/>
                  </a:lnTo>
                  <a:lnTo>
                    <a:pt x="121212" y="342205"/>
                  </a:lnTo>
                  <a:lnTo>
                    <a:pt x="81039" y="320926"/>
                  </a:lnTo>
                  <a:lnTo>
                    <a:pt x="47532" y="293009"/>
                  </a:lnTo>
                  <a:lnTo>
                    <a:pt x="21991" y="259539"/>
                  </a:lnTo>
                  <a:lnTo>
                    <a:pt x="5714" y="221596"/>
                  </a:lnTo>
                  <a:lnTo>
                    <a:pt x="0" y="180264"/>
                  </a:lnTo>
                  <a:close/>
                </a:path>
              </a:pathLst>
            </a:custGeom>
            <a:ln w="25400">
              <a:solidFill>
                <a:srgbClr val="EAA78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645724" y="3568700"/>
            <a:ext cx="2921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0" cap="none" spc="-10" normalizeH="0" baseline="0" noProof="0" dirty="0">
                <a:ln>
                  <a:noFill/>
                </a:ln>
                <a:solidFill>
                  <a:srgbClr val="EAA78F"/>
                </a:solidFill>
                <a:effectLst/>
                <a:uLnTx/>
                <a:uFillTx/>
                <a:latin typeface="Montserrat SemiBold"/>
                <a:cs typeface="Montserrat SemiBold"/>
              </a:rPr>
              <a:t>Skills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 SemiBold"/>
              <a:cs typeface="Montserrat SemiBold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035239" y="2211910"/>
            <a:ext cx="1049655" cy="579120"/>
          </a:xfrm>
          <a:custGeom>
            <a:avLst/>
            <a:gdLst/>
            <a:ahLst/>
            <a:cxnLst/>
            <a:rect l="l" t="t" r="r" b="b"/>
            <a:pathLst>
              <a:path w="1049655" h="579119">
                <a:moveTo>
                  <a:pt x="0" y="289282"/>
                </a:moveTo>
                <a:lnTo>
                  <a:pt x="13857" y="222952"/>
                </a:lnTo>
                <a:lnTo>
                  <a:pt x="53329" y="162063"/>
                </a:lnTo>
                <a:lnTo>
                  <a:pt x="81687" y="134201"/>
                </a:lnTo>
                <a:lnTo>
                  <a:pt x="115267" y="108351"/>
                </a:lnTo>
                <a:lnTo>
                  <a:pt x="153676" y="84728"/>
                </a:lnTo>
                <a:lnTo>
                  <a:pt x="196521" y="63552"/>
                </a:lnTo>
                <a:lnTo>
                  <a:pt x="243408" y="45037"/>
                </a:lnTo>
                <a:lnTo>
                  <a:pt x="293942" y="29403"/>
                </a:lnTo>
                <a:lnTo>
                  <a:pt x="347731" y="16864"/>
                </a:lnTo>
                <a:lnTo>
                  <a:pt x="404380" y="7640"/>
                </a:lnTo>
                <a:lnTo>
                  <a:pt x="463496" y="1946"/>
                </a:lnTo>
                <a:lnTo>
                  <a:pt x="524686" y="0"/>
                </a:lnTo>
                <a:lnTo>
                  <a:pt x="585875" y="1946"/>
                </a:lnTo>
                <a:lnTo>
                  <a:pt x="644991" y="7640"/>
                </a:lnTo>
                <a:lnTo>
                  <a:pt x="701640" y="16864"/>
                </a:lnTo>
                <a:lnTo>
                  <a:pt x="755429" y="29403"/>
                </a:lnTo>
                <a:lnTo>
                  <a:pt x="805963" y="45037"/>
                </a:lnTo>
                <a:lnTo>
                  <a:pt x="852850" y="63552"/>
                </a:lnTo>
                <a:lnTo>
                  <a:pt x="895695" y="84728"/>
                </a:lnTo>
                <a:lnTo>
                  <a:pt x="934104" y="108351"/>
                </a:lnTo>
                <a:lnTo>
                  <a:pt x="967684" y="134201"/>
                </a:lnTo>
                <a:lnTo>
                  <a:pt x="996042" y="162063"/>
                </a:lnTo>
                <a:lnTo>
                  <a:pt x="1035514" y="222952"/>
                </a:lnTo>
                <a:lnTo>
                  <a:pt x="1049372" y="289282"/>
                </a:lnTo>
                <a:lnTo>
                  <a:pt x="1045842" y="323018"/>
                </a:lnTo>
                <a:lnTo>
                  <a:pt x="1018783" y="386845"/>
                </a:lnTo>
                <a:lnTo>
                  <a:pt x="967684" y="444363"/>
                </a:lnTo>
                <a:lnTo>
                  <a:pt x="934104" y="470213"/>
                </a:lnTo>
                <a:lnTo>
                  <a:pt x="895695" y="493836"/>
                </a:lnTo>
                <a:lnTo>
                  <a:pt x="852850" y="515012"/>
                </a:lnTo>
                <a:lnTo>
                  <a:pt x="805963" y="533527"/>
                </a:lnTo>
                <a:lnTo>
                  <a:pt x="755429" y="549161"/>
                </a:lnTo>
                <a:lnTo>
                  <a:pt x="701640" y="561700"/>
                </a:lnTo>
                <a:lnTo>
                  <a:pt x="644991" y="570924"/>
                </a:lnTo>
                <a:lnTo>
                  <a:pt x="585875" y="576618"/>
                </a:lnTo>
                <a:lnTo>
                  <a:pt x="524686" y="578565"/>
                </a:lnTo>
                <a:lnTo>
                  <a:pt x="463496" y="576618"/>
                </a:lnTo>
                <a:lnTo>
                  <a:pt x="404380" y="570924"/>
                </a:lnTo>
                <a:lnTo>
                  <a:pt x="347731" y="561700"/>
                </a:lnTo>
                <a:lnTo>
                  <a:pt x="293942" y="549161"/>
                </a:lnTo>
                <a:lnTo>
                  <a:pt x="243408" y="533527"/>
                </a:lnTo>
                <a:lnTo>
                  <a:pt x="196521" y="515012"/>
                </a:lnTo>
                <a:lnTo>
                  <a:pt x="153676" y="493836"/>
                </a:lnTo>
                <a:lnTo>
                  <a:pt x="115267" y="470213"/>
                </a:lnTo>
                <a:lnTo>
                  <a:pt x="81687" y="444363"/>
                </a:lnTo>
                <a:lnTo>
                  <a:pt x="53329" y="416501"/>
                </a:lnTo>
                <a:lnTo>
                  <a:pt x="13857" y="355612"/>
                </a:lnTo>
                <a:lnTo>
                  <a:pt x="0" y="289282"/>
                </a:lnTo>
                <a:close/>
              </a:path>
            </a:pathLst>
          </a:custGeom>
          <a:ln w="25400">
            <a:solidFill>
              <a:srgbClr val="2E3841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191624" y="2357967"/>
            <a:ext cx="7366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rgbClr val="2E3841"/>
                </a:solidFill>
                <a:effectLst/>
                <a:uLnTx/>
                <a:uFillTx/>
                <a:latin typeface="Montserrat SemiBold"/>
                <a:cs typeface="Montserrat SemiBold"/>
              </a:rPr>
              <a:t>Stages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 SemiBold"/>
              <a:cs typeface="Montserrat SemiBold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439128" y="1981328"/>
            <a:ext cx="666750" cy="165100"/>
          </a:xfrm>
          <a:custGeom>
            <a:avLst/>
            <a:gdLst/>
            <a:ahLst/>
            <a:cxnLst/>
            <a:rect l="l" t="t" r="r" b="b"/>
            <a:pathLst>
              <a:path w="666750" h="165100">
                <a:moveTo>
                  <a:pt x="666623" y="0"/>
                </a:moveTo>
                <a:lnTo>
                  <a:pt x="0" y="0"/>
                </a:lnTo>
                <a:lnTo>
                  <a:pt x="0" y="164757"/>
                </a:lnTo>
                <a:lnTo>
                  <a:pt x="666623" y="164757"/>
                </a:lnTo>
                <a:lnTo>
                  <a:pt x="6666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802448" y="2457042"/>
            <a:ext cx="5869305" cy="3627120"/>
            <a:chOff x="2802448" y="2457042"/>
            <a:chExt cx="5869305" cy="3627120"/>
          </a:xfrm>
        </p:grpSpPr>
        <p:sp>
          <p:nvSpPr>
            <p:cNvPr id="27" name="object 27"/>
            <p:cNvSpPr/>
            <p:nvPr/>
          </p:nvSpPr>
          <p:spPr>
            <a:xfrm>
              <a:off x="6439128" y="2772159"/>
              <a:ext cx="666750" cy="165100"/>
            </a:xfrm>
            <a:custGeom>
              <a:avLst/>
              <a:gdLst/>
              <a:ahLst/>
              <a:cxnLst/>
              <a:rect l="l" t="t" r="r" b="b"/>
              <a:pathLst>
                <a:path w="666750" h="165100">
                  <a:moveTo>
                    <a:pt x="666623" y="0"/>
                  </a:moveTo>
                  <a:lnTo>
                    <a:pt x="0" y="0"/>
                  </a:lnTo>
                  <a:lnTo>
                    <a:pt x="0" y="164757"/>
                  </a:lnTo>
                  <a:lnTo>
                    <a:pt x="666623" y="164757"/>
                  </a:lnTo>
                  <a:lnTo>
                    <a:pt x="6666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6027467" y="2736895"/>
              <a:ext cx="1339215" cy="228600"/>
            </a:xfrm>
            <a:custGeom>
              <a:avLst/>
              <a:gdLst/>
              <a:ahLst/>
              <a:cxnLst/>
              <a:rect l="l" t="t" r="r" b="b"/>
              <a:pathLst>
                <a:path w="1339215" h="228600">
                  <a:moveTo>
                    <a:pt x="1130348" y="0"/>
                  </a:moveTo>
                  <a:lnTo>
                    <a:pt x="1123072" y="628"/>
                  </a:lnTo>
                  <a:lnTo>
                    <a:pt x="1116563" y="3938"/>
                  </a:lnTo>
                  <a:lnTo>
                    <a:pt x="1111653" y="9693"/>
                  </a:lnTo>
                  <a:lnTo>
                    <a:pt x="1109361" y="16903"/>
                  </a:lnTo>
                  <a:lnTo>
                    <a:pt x="1109989" y="24179"/>
                  </a:lnTo>
                  <a:lnTo>
                    <a:pt x="1113300" y="30688"/>
                  </a:lnTo>
                  <a:lnTo>
                    <a:pt x="1119055" y="35598"/>
                  </a:lnTo>
                  <a:lnTo>
                    <a:pt x="1226241" y="95145"/>
                  </a:lnTo>
                  <a:lnTo>
                    <a:pt x="1299757" y="95145"/>
                  </a:lnTo>
                  <a:lnTo>
                    <a:pt x="1307172" y="96642"/>
                  </a:lnTo>
                  <a:lnTo>
                    <a:pt x="1313227" y="100725"/>
                  </a:lnTo>
                  <a:lnTo>
                    <a:pt x="1317310" y="106780"/>
                  </a:lnTo>
                  <a:lnTo>
                    <a:pt x="1318807" y="114195"/>
                  </a:lnTo>
                  <a:lnTo>
                    <a:pt x="1317310" y="121610"/>
                  </a:lnTo>
                  <a:lnTo>
                    <a:pt x="1313227" y="127666"/>
                  </a:lnTo>
                  <a:lnTo>
                    <a:pt x="1307172" y="131748"/>
                  </a:lnTo>
                  <a:lnTo>
                    <a:pt x="1299757" y="133245"/>
                  </a:lnTo>
                  <a:lnTo>
                    <a:pt x="1226238" y="133245"/>
                  </a:lnTo>
                  <a:lnTo>
                    <a:pt x="1119055" y="192792"/>
                  </a:lnTo>
                  <a:lnTo>
                    <a:pt x="1113300" y="197701"/>
                  </a:lnTo>
                  <a:lnTo>
                    <a:pt x="1109989" y="204211"/>
                  </a:lnTo>
                  <a:lnTo>
                    <a:pt x="1109361" y="211487"/>
                  </a:lnTo>
                  <a:lnTo>
                    <a:pt x="1111653" y="218696"/>
                  </a:lnTo>
                  <a:lnTo>
                    <a:pt x="1116563" y="224451"/>
                  </a:lnTo>
                  <a:lnTo>
                    <a:pt x="1123072" y="227762"/>
                  </a:lnTo>
                  <a:lnTo>
                    <a:pt x="1130348" y="228390"/>
                  </a:lnTo>
                  <a:lnTo>
                    <a:pt x="1137557" y="226098"/>
                  </a:lnTo>
                  <a:lnTo>
                    <a:pt x="1304692" y="133245"/>
                  </a:lnTo>
                  <a:lnTo>
                    <a:pt x="1299757" y="133245"/>
                  </a:lnTo>
                  <a:lnTo>
                    <a:pt x="1304694" y="133244"/>
                  </a:lnTo>
                  <a:lnTo>
                    <a:pt x="1338982" y="114195"/>
                  </a:lnTo>
                  <a:lnTo>
                    <a:pt x="1137557" y="2292"/>
                  </a:lnTo>
                  <a:lnTo>
                    <a:pt x="1130348" y="0"/>
                  </a:lnTo>
                  <a:close/>
                </a:path>
                <a:path w="1339215" h="228600">
                  <a:moveTo>
                    <a:pt x="1260529" y="114195"/>
                  </a:moveTo>
                  <a:lnTo>
                    <a:pt x="1226238" y="133245"/>
                  </a:lnTo>
                  <a:lnTo>
                    <a:pt x="1299763" y="133244"/>
                  </a:lnTo>
                  <a:lnTo>
                    <a:pt x="1307173" y="131747"/>
                  </a:lnTo>
                  <a:lnTo>
                    <a:pt x="1308507" y="130848"/>
                  </a:lnTo>
                  <a:lnTo>
                    <a:pt x="1290505" y="130848"/>
                  </a:lnTo>
                  <a:lnTo>
                    <a:pt x="1260529" y="114195"/>
                  </a:lnTo>
                  <a:close/>
                </a:path>
                <a:path w="1339215" h="228600">
                  <a:moveTo>
                    <a:pt x="19049" y="95144"/>
                  </a:moveTo>
                  <a:lnTo>
                    <a:pt x="11632" y="96642"/>
                  </a:lnTo>
                  <a:lnTo>
                    <a:pt x="5578" y="100725"/>
                  </a:lnTo>
                  <a:lnTo>
                    <a:pt x="1496" y="106780"/>
                  </a:lnTo>
                  <a:lnTo>
                    <a:pt x="0" y="114195"/>
                  </a:lnTo>
                  <a:lnTo>
                    <a:pt x="1497" y="121610"/>
                  </a:lnTo>
                  <a:lnTo>
                    <a:pt x="5580" y="127666"/>
                  </a:lnTo>
                  <a:lnTo>
                    <a:pt x="11640" y="131748"/>
                  </a:lnTo>
                  <a:lnTo>
                    <a:pt x="19049" y="133244"/>
                  </a:lnTo>
                  <a:lnTo>
                    <a:pt x="1226241" y="133244"/>
                  </a:lnTo>
                  <a:lnTo>
                    <a:pt x="1260528" y="114195"/>
                  </a:lnTo>
                  <a:lnTo>
                    <a:pt x="1226241" y="95145"/>
                  </a:lnTo>
                  <a:lnTo>
                    <a:pt x="19049" y="95144"/>
                  </a:lnTo>
                  <a:close/>
                </a:path>
                <a:path w="1339215" h="228600">
                  <a:moveTo>
                    <a:pt x="1290505" y="97542"/>
                  </a:moveTo>
                  <a:lnTo>
                    <a:pt x="1260531" y="114194"/>
                  </a:lnTo>
                  <a:lnTo>
                    <a:pt x="1290505" y="130848"/>
                  </a:lnTo>
                  <a:lnTo>
                    <a:pt x="1290505" y="97542"/>
                  </a:lnTo>
                  <a:close/>
                </a:path>
                <a:path w="1339215" h="228600">
                  <a:moveTo>
                    <a:pt x="1308506" y="97542"/>
                  </a:moveTo>
                  <a:lnTo>
                    <a:pt x="1290505" y="97542"/>
                  </a:lnTo>
                  <a:lnTo>
                    <a:pt x="1290505" y="130848"/>
                  </a:lnTo>
                  <a:lnTo>
                    <a:pt x="1308507" y="130848"/>
                  </a:lnTo>
                  <a:lnTo>
                    <a:pt x="1313228" y="127664"/>
                  </a:lnTo>
                  <a:lnTo>
                    <a:pt x="1317310" y="121609"/>
                  </a:lnTo>
                  <a:lnTo>
                    <a:pt x="1318806" y="114194"/>
                  </a:lnTo>
                  <a:lnTo>
                    <a:pt x="1317309" y="106779"/>
                  </a:lnTo>
                  <a:lnTo>
                    <a:pt x="1313226" y="100724"/>
                  </a:lnTo>
                  <a:lnTo>
                    <a:pt x="1308506" y="97542"/>
                  </a:lnTo>
                  <a:close/>
                </a:path>
                <a:path w="1339215" h="228600">
                  <a:moveTo>
                    <a:pt x="1226241" y="95145"/>
                  </a:moveTo>
                  <a:lnTo>
                    <a:pt x="1260531" y="114194"/>
                  </a:lnTo>
                  <a:lnTo>
                    <a:pt x="1290505" y="97542"/>
                  </a:lnTo>
                  <a:lnTo>
                    <a:pt x="1308506" y="97542"/>
                  </a:lnTo>
                  <a:lnTo>
                    <a:pt x="1307166" y="96641"/>
                  </a:lnTo>
                  <a:lnTo>
                    <a:pt x="1299757" y="95145"/>
                  </a:lnTo>
                  <a:lnTo>
                    <a:pt x="1226241" y="95145"/>
                  </a:lnTo>
                  <a:close/>
                </a:path>
              </a:pathLst>
            </a:custGeom>
            <a:solidFill>
              <a:srgbClr val="EAA78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2802445" y="2457043"/>
              <a:ext cx="5869305" cy="2566035"/>
            </a:xfrm>
            <a:custGeom>
              <a:avLst/>
              <a:gdLst/>
              <a:ahLst/>
              <a:cxnLst/>
              <a:rect l="l" t="t" r="r" b="b"/>
              <a:pathLst>
                <a:path w="5869305" h="2566035">
                  <a:moveTo>
                    <a:pt x="666623" y="2400668"/>
                  </a:moveTo>
                  <a:lnTo>
                    <a:pt x="0" y="2400668"/>
                  </a:lnTo>
                  <a:lnTo>
                    <a:pt x="0" y="2565425"/>
                  </a:lnTo>
                  <a:lnTo>
                    <a:pt x="666623" y="2565425"/>
                  </a:lnTo>
                  <a:lnTo>
                    <a:pt x="666623" y="2400668"/>
                  </a:lnTo>
                  <a:close/>
                </a:path>
                <a:path w="5869305" h="2566035">
                  <a:moveTo>
                    <a:pt x="5868975" y="669963"/>
                  </a:moveTo>
                  <a:lnTo>
                    <a:pt x="5505945" y="669963"/>
                  </a:lnTo>
                  <a:lnTo>
                    <a:pt x="5505945" y="834720"/>
                  </a:lnTo>
                  <a:lnTo>
                    <a:pt x="5868975" y="834720"/>
                  </a:lnTo>
                  <a:lnTo>
                    <a:pt x="5868975" y="669963"/>
                  </a:lnTo>
                  <a:close/>
                </a:path>
                <a:path w="5869305" h="2566035">
                  <a:moveTo>
                    <a:pt x="5868975" y="0"/>
                  </a:moveTo>
                  <a:lnTo>
                    <a:pt x="5505945" y="0"/>
                  </a:lnTo>
                  <a:lnTo>
                    <a:pt x="5505945" y="164757"/>
                  </a:lnTo>
                  <a:lnTo>
                    <a:pt x="5868975" y="164757"/>
                  </a:lnTo>
                  <a:lnTo>
                    <a:pt x="58689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4569141" y="5259986"/>
              <a:ext cx="0" cy="412115"/>
            </a:xfrm>
            <a:custGeom>
              <a:avLst/>
              <a:gdLst/>
              <a:ahLst/>
              <a:cxnLst/>
              <a:rect l="l" t="t" r="r" b="b"/>
              <a:pathLst>
                <a:path h="412114">
                  <a:moveTo>
                    <a:pt x="0" y="0"/>
                  </a:moveTo>
                  <a:lnTo>
                    <a:pt x="1" y="411892"/>
                  </a:lnTo>
                </a:path>
              </a:pathLst>
            </a:custGeom>
            <a:ln w="38100">
              <a:solidFill>
                <a:srgbClr val="B681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4569141" y="5861349"/>
              <a:ext cx="0" cy="222885"/>
            </a:xfrm>
            <a:custGeom>
              <a:avLst/>
              <a:gdLst/>
              <a:ahLst/>
              <a:cxnLst/>
              <a:rect l="l" t="t" r="r" b="b"/>
              <a:pathLst>
                <a:path h="222885">
                  <a:moveTo>
                    <a:pt x="0" y="0"/>
                  </a:moveTo>
                  <a:lnTo>
                    <a:pt x="1" y="222422"/>
                  </a:lnTo>
                </a:path>
              </a:pathLst>
            </a:custGeom>
            <a:ln w="38100">
              <a:solidFill>
                <a:srgbClr val="B681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4890416" y="4998867"/>
              <a:ext cx="0" cy="582930"/>
            </a:xfrm>
            <a:custGeom>
              <a:avLst/>
              <a:gdLst/>
              <a:ahLst/>
              <a:cxnLst/>
              <a:rect l="l" t="t" r="r" b="b"/>
              <a:pathLst>
                <a:path h="582929">
                  <a:moveTo>
                    <a:pt x="0" y="0"/>
                  </a:moveTo>
                  <a:lnTo>
                    <a:pt x="1" y="582396"/>
                  </a:lnTo>
                </a:path>
              </a:pathLst>
            </a:custGeom>
            <a:ln w="38100">
              <a:solidFill>
                <a:srgbClr val="B681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4890416" y="5861349"/>
              <a:ext cx="0" cy="222885"/>
            </a:xfrm>
            <a:custGeom>
              <a:avLst/>
              <a:gdLst/>
              <a:ahLst/>
              <a:cxnLst/>
              <a:rect l="l" t="t" r="r" b="b"/>
              <a:pathLst>
                <a:path h="222885">
                  <a:moveTo>
                    <a:pt x="0" y="0"/>
                  </a:moveTo>
                  <a:lnTo>
                    <a:pt x="1" y="222422"/>
                  </a:lnTo>
                </a:path>
              </a:pathLst>
            </a:custGeom>
            <a:ln w="38100">
              <a:solidFill>
                <a:srgbClr val="B681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B3065D-0953-8279-C4EC-20F3A827D40B}"/>
              </a:ext>
            </a:extLst>
          </p:cNvPr>
          <p:cNvCxnSpPr>
            <a:cxnSpLocks/>
          </p:cNvCxnSpPr>
          <p:nvPr/>
        </p:nvCxnSpPr>
        <p:spPr>
          <a:xfrm flipV="1">
            <a:off x="7055485" y="2863850"/>
            <a:ext cx="1339215" cy="762000"/>
          </a:xfrm>
          <a:prstGeom prst="line">
            <a:avLst/>
          </a:prstGeom>
          <a:ln w="38100">
            <a:solidFill>
              <a:srgbClr val="2E38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5758" y="1070509"/>
            <a:ext cx="7626141" cy="443595"/>
          </a:xfrm>
          <a:prstGeom prst="rect">
            <a:avLst/>
          </a:prstGeom>
        </p:spPr>
        <p:txBody>
          <a:bodyPr vert="horz" wrap="square" lIns="0" tIns="12585" rIns="0" bIns="0" rtlCol="0">
            <a:spAutoFit/>
          </a:bodyPr>
          <a:lstStyle/>
          <a:p>
            <a:pPr marL="12587" rtl="0">
              <a:spcBef>
                <a:spcPts val="99"/>
              </a:spcBef>
            </a:pPr>
            <a:r>
              <a:rPr lang="en-AU" spc="-10" dirty="0"/>
              <a:t>Situational Coaching </a:t>
            </a:r>
            <a:endParaRPr spc="-1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484453-7B66-6809-4E78-340EFFA03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327" y="1514104"/>
            <a:ext cx="5696745" cy="597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92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103AF-593B-AFAB-A802-5243FA04D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56" y="1054100"/>
            <a:ext cx="5548844" cy="861774"/>
          </a:xfrm>
        </p:spPr>
        <p:txBody>
          <a:bodyPr/>
          <a:lstStyle/>
          <a:p>
            <a:r>
              <a:rPr lang="en-AU" dirty="0"/>
              <a:t>The Empowerment Triangle</a:t>
            </a:r>
          </a:p>
        </p:txBody>
      </p:sp>
      <p:pic>
        <p:nvPicPr>
          <p:cNvPr id="5" name="Picture 4" descr="A diagram of a triangle&#10;&#10;Description automatically generated">
            <a:extLst>
              <a:ext uri="{FF2B5EF4-FFF2-40B4-BE49-F238E27FC236}">
                <a16:creationId xmlns:a16="http://schemas.microsoft.com/office/drawing/2014/main" id="{3AE5E3AF-0F29-31CE-C091-370FDC2A6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91" y="1720850"/>
            <a:ext cx="6272018" cy="526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89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80BDED8-873A-0E4A-DCFC-37052C8EFAB4}"/>
              </a:ext>
            </a:extLst>
          </p:cNvPr>
          <p:cNvSpPr/>
          <p:nvPr/>
        </p:nvSpPr>
        <p:spPr>
          <a:xfrm>
            <a:off x="7175500" y="2406650"/>
            <a:ext cx="2895600" cy="35052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010C2B-F25F-058E-69ED-85D935A9B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56" y="1054100"/>
            <a:ext cx="7377644" cy="861774"/>
          </a:xfrm>
        </p:spPr>
        <p:txBody>
          <a:bodyPr/>
          <a:lstStyle/>
          <a:p>
            <a:r>
              <a:rPr lang="en-AU" dirty="0"/>
              <a:t>The Empowerment Triangle - mindset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3B5A38-D61B-5C3F-3F0F-39D529EE1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" r="2600"/>
          <a:stretch>
            <a:fillRect/>
          </a:stretch>
        </p:blipFill>
        <p:spPr bwMode="auto">
          <a:xfrm>
            <a:off x="1714166" y="2113036"/>
            <a:ext cx="4851734" cy="428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D1EC60-09AF-7BCA-694B-AC8290C3C4DE}"/>
              </a:ext>
            </a:extLst>
          </p:cNvPr>
          <p:cNvSpPr txBox="1"/>
          <p:nvPr/>
        </p:nvSpPr>
        <p:spPr>
          <a:xfrm>
            <a:off x="7348476" y="2635250"/>
            <a:ext cx="2722624" cy="2741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22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Medium" pitchFamily="2" charset="0"/>
              </a:rPr>
              <a:t>Remember, 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Medium" pitchFamily="2" charset="0"/>
              </a:rPr>
              <a:t>we cannot always control our environment, but we do have a CHOICE on how we respond to it.</a:t>
            </a:r>
          </a:p>
        </p:txBody>
      </p:sp>
    </p:spTree>
    <p:extLst>
      <p:ext uri="{BB962C8B-B14F-4D97-AF65-F5344CB8AC3E}">
        <p14:creationId xmlns:p14="http://schemas.microsoft.com/office/powerpoint/2010/main" val="94978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3300" y="1035050"/>
            <a:ext cx="929639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AU" sz="3200" dirty="0">
                <a:latin typeface="Montserrat SemiBold" pitchFamily="2" charset="0"/>
              </a:rPr>
              <a:t>Think Feel Know – Communication Skills</a:t>
            </a:r>
            <a:endParaRPr sz="3200" dirty="0">
              <a:latin typeface="Montserrat SemiBold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7C52B9-CE2E-FF45-6644-240917580FD8}"/>
              </a:ext>
            </a:extLst>
          </p:cNvPr>
          <p:cNvSpPr txBox="1"/>
          <p:nvPr/>
        </p:nvSpPr>
        <p:spPr>
          <a:xfrm>
            <a:off x="2675552" y="3156613"/>
            <a:ext cx="6328747" cy="2710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ClrTx/>
              <a:buSzPts val="900"/>
              <a:buFont typeface="Symbol" pitchFamily="2" charset="2"/>
              <a:buChar char=""/>
              <a:tabLst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Montserrat SemiBold" panose="000007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Think – data – Where? When? Who? How?</a:t>
            </a:r>
          </a:p>
          <a:p>
            <a:pPr marL="0" marR="0" lvl="0" indent="0" defTabSz="914400" eaLnBrk="1" fontAlgn="auto" latinLnBrk="0" hangingPunct="1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ClrTx/>
              <a:buSzPts val="900"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SemiBold" panose="000007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ClrTx/>
              <a:buSzPts val="900"/>
              <a:buFont typeface="Symbol" pitchFamily="2" charset="2"/>
              <a:buChar char=""/>
              <a:tabLst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SemiBold" panose="000007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Feel – energy – What?</a:t>
            </a:r>
          </a:p>
          <a:p>
            <a:pPr marL="0" marR="0" lvl="0" indent="0" defTabSz="914400" eaLnBrk="1" fontAlgn="auto" latinLnBrk="0" hangingPunct="1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ClrTx/>
              <a:buSzPts val="900"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SemiBold" panose="000007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ClrTx/>
              <a:buSzPts val="900"/>
              <a:buFont typeface="Symbol" pitchFamily="2" charset="2"/>
              <a:buChar char=""/>
              <a:tabLst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ontserrat SemiBold" panose="000007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Know – gut instinct – Why?</a:t>
            </a:r>
          </a:p>
          <a:p>
            <a:pPr marL="342900" marR="0" lvl="0" indent="-342900" defTabSz="914400" eaLnBrk="1" fontAlgn="auto" latinLnBrk="0" hangingPunct="1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ClrTx/>
              <a:buSzPts val="900"/>
              <a:buFont typeface="Symbol" pitchFamily="2" charset="2"/>
              <a:buChar char=""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ontserrat SemiBold" panose="000007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ClrTx/>
              <a:buSzPts val="900"/>
              <a:buFont typeface="Symbol" pitchFamily="2" charset="2"/>
              <a:buChar char=""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ontserrat SemiBold" panose="000007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ClrTx/>
              <a:buSzPts val="900"/>
              <a:buFont typeface="Symbol" pitchFamily="2" charset="2"/>
              <a:buChar char=""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ontserrat SemiBold" panose="000007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ClrTx/>
              <a:buSzPts val="900"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Montserrat SemiBold" panose="000007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RULES – </a:t>
            </a:r>
          </a:p>
          <a:p>
            <a:pPr marL="342900" marR="0" lvl="0" indent="-342900" defTabSz="914400" eaLnBrk="1" fontAlgn="auto" latinLnBrk="0" hangingPunct="1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ClrTx/>
              <a:buSzPts val="900"/>
              <a:buFontTx/>
              <a:buAutoNum type="arabicParenR"/>
              <a:tabLst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Montserrat SemiBold" panose="000007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one Style is better than the other &amp;</a:t>
            </a:r>
          </a:p>
          <a:p>
            <a:pPr marL="342900" marR="0" lvl="0" indent="-342900" defTabSz="914400" eaLnBrk="1" fontAlgn="auto" latinLnBrk="0" hangingPunct="1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ClrTx/>
              <a:buSzPts val="900"/>
              <a:buFontTx/>
              <a:buAutoNum type="arabicParenR"/>
              <a:tabLst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Montserrat SemiBold" panose="000007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all use all 3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E7F25-4354-7B35-34FA-713094436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55" y="1054100"/>
            <a:ext cx="5701245" cy="861774"/>
          </a:xfrm>
        </p:spPr>
        <p:txBody>
          <a:bodyPr/>
          <a:lstStyle/>
          <a:p>
            <a:r>
              <a:rPr lang="en-AU" dirty="0"/>
              <a:t>The TFK Styles – How to Identify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6E30B77-E005-AA05-80E8-3528B1054C99}"/>
              </a:ext>
            </a:extLst>
          </p:cNvPr>
          <p:cNvGraphicFramePr>
            <a:graphicFrameLocks noGrp="1"/>
          </p:cNvGraphicFramePr>
          <p:nvPr/>
        </p:nvGraphicFramePr>
        <p:xfrm>
          <a:off x="850900" y="2101850"/>
          <a:ext cx="3053662" cy="4825037"/>
        </p:xfrm>
        <a:graphic>
          <a:graphicData uri="http://schemas.openxmlformats.org/drawingml/2006/table">
            <a:tbl>
              <a:tblPr/>
              <a:tblGrid>
                <a:gridCol w="834668">
                  <a:extLst>
                    <a:ext uri="{9D8B030D-6E8A-4147-A177-3AD203B41FA5}">
                      <a16:colId xmlns:a16="http://schemas.microsoft.com/office/drawing/2014/main" val="3152461977"/>
                    </a:ext>
                  </a:extLst>
                </a:gridCol>
                <a:gridCol w="234114">
                  <a:extLst>
                    <a:ext uri="{9D8B030D-6E8A-4147-A177-3AD203B41FA5}">
                      <a16:colId xmlns:a16="http://schemas.microsoft.com/office/drawing/2014/main" val="2350160981"/>
                    </a:ext>
                  </a:extLst>
                </a:gridCol>
                <a:gridCol w="1984880">
                  <a:extLst>
                    <a:ext uri="{9D8B030D-6E8A-4147-A177-3AD203B41FA5}">
                      <a16:colId xmlns:a16="http://schemas.microsoft.com/office/drawing/2014/main" val="3248509364"/>
                    </a:ext>
                  </a:extLst>
                </a:gridCol>
              </a:tblGrid>
              <a:tr h="238186">
                <a:tc>
                  <a:txBody>
                    <a:bodyPr/>
                    <a:lstStyle/>
                    <a:p>
                      <a:pPr algn="r" fontAlgn="ctr"/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i="0" u="none" strike="noStrike">
                          <a:solidFill>
                            <a:srgbClr val="0000FF"/>
                          </a:solidFill>
                          <a:effectLst/>
                          <a:latin typeface="Aptos Narrow" panose="020B0004020202020204" pitchFamily="34" charset="0"/>
                        </a:rPr>
                        <a:t>THINK</a:t>
                      </a: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8473128"/>
                  </a:ext>
                </a:extLst>
              </a:tr>
              <a:tr h="225971">
                <a:tc>
                  <a:txBody>
                    <a:bodyPr/>
                    <a:lstStyle/>
                    <a:p>
                      <a:pPr algn="r" fontAlgn="ctr"/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1400" b="1" i="0" u="none" strike="noStrike">
                        <a:solidFill>
                          <a:srgbClr val="0000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6255544"/>
                  </a:ext>
                </a:extLst>
              </a:tr>
              <a:tr h="146576">
                <a:tc>
                  <a:txBody>
                    <a:bodyPr/>
                    <a:lstStyle/>
                    <a:p>
                      <a:pPr algn="r" fontAlgn="ctr"/>
                      <a:endParaRPr lang="en-AU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AU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900" b="0" i="0" u="none" strike="noStrike">
                          <a:solidFill>
                            <a:srgbClr val="0000FF"/>
                          </a:solidFill>
                          <a:effectLst/>
                          <a:latin typeface="Aptos Narrow" panose="020B0004020202020204" pitchFamily="34" charset="0"/>
                        </a:rPr>
                        <a:t>DATA</a:t>
                      </a: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6660075"/>
                  </a:ext>
                </a:extLst>
              </a:tr>
              <a:tr h="140468">
                <a:tc>
                  <a:txBody>
                    <a:bodyPr/>
                    <a:lstStyle/>
                    <a:p>
                      <a:pPr algn="r" fontAlgn="ctr"/>
                      <a:endParaRPr lang="en-AU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AU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900" b="0" i="0" u="none" strike="noStrike">
                        <a:solidFill>
                          <a:srgbClr val="0000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864167"/>
                  </a:ext>
                </a:extLst>
              </a:tr>
              <a:tr h="293152">
                <a:tc>
                  <a:txBody>
                    <a:bodyPr/>
                    <a:lstStyle/>
                    <a:p>
                      <a:pPr algn="r" fontAlgn="ctr"/>
                      <a:r>
                        <a:rPr lang="en-AU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Written</a:t>
                      </a: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AU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Aptos Narrow" panose="020B0004020202020204" pitchFamily="34" charset="0"/>
                        </a:rPr>
                        <a:t>detail, 3rd party wording, numbers, spreadsheets</a:t>
                      </a: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3160876"/>
                  </a:ext>
                </a:extLst>
              </a:tr>
              <a:tr h="140468">
                <a:tc>
                  <a:txBody>
                    <a:bodyPr/>
                    <a:lstStyle/>
                    <a:p>
                      <a:pPr algn="r" fontAlgn="ctr"/>
                      <a:endParaRPr lang="en-AU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AU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900" b="0" i="0" u="none" strike="noStrike">
                        <a:solidFill>
                          <a:srgbClr val="0000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5983060"/>
                  </a:ext>
                </a:extLst>
              </a:tr>
              <a:tr h="293152">
                <a:tc>
                  <a:txBody>
                    <a:bodyPr/>
                    <a:lstStyle/>
                    <a:p>
                      <a:pPr algn="r" fontAlgn="ctr"/>
                      <a:r>
                        <a:rPr lang="en-AU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Email</a:t>
                      </a: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AU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Aptos Narrow" panose="020B0004020202020204" pitchFamily="34" charset="0"/>
                        </a:rPr>
                        <a:t>screen fulls - Multiple of them, loads of detail and questions and attachments</a:t>
                      </a: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0319129"/>
                  </a:ext>
                </a:extLst>
              </a:tr>
              <a:tr h="140468">
                <a:tc>
                  <a:txBody>
                    <a:bodyPr/>
                    <a:lstStyle/>
                    <a:p>
                      <a:pPr algn="r" fontAlgn="ctr"/>
                      <a:endParaRPr lang="en-AU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AU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900" b="0" i="0" u="none" strike="noStrike">
                        <a:solidFill>
                          <a:srgbClr val="0000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498747"/>
                  </a:ext>
                </a:extLst>
              </a:tr>
              <a:tr h="439727">
                <a:tc>
                  <a:txBody>
                    <a:bodyPr/>
                    <a:lstStyle/>
                    <a:p>
                      <a:pPr algn="r" fontAlgn="ctr"/>
                      <a:r>
                        <a:rPr lang="en-AU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Text</a:t>
                      </a: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AU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Aptos Narrow" panose="020B0004020202020204" pitchFamily="34" charset="0"/>
                        </a:rPr>
                        <a:t>screen fulls, questions, lots of info, could be lots of spelling errors etc due to being so long</a:t>
                      </a: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934122"/>
                  </a:ext>
                </a:extLst>
              </a:tr>
              <a:tr h="140468">
                <a:tc>
                  <a:txBody>
                    <a:bodyPr/>
                    <a:lstStyle/>
                    <a:p>
                      <a:pPr algn="r" fontAlgn="ctr"/>
                      <a:endParaRPr lang="en-AU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AU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900" b="0" i="0" u="none" strike="noStrike">
                        <a:solidFill>
                          <a:srgbClr val="0000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1107732"/>
                  </a:ext>
                </a:extLst>
              </a:tr>
              <a:tr h="293152">
                <a:tc>
                  <a:txBody>
                    <a:bodyPr/>
                    <a:lstStyle/>
                    <a:p>
                      <a:pPr algn="r" fontAlgn="ctr"/>
                      <a:r>
                        <a:rPr lang="en-AU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Physical Gesture</a:t>
                      </a: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AU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Aptos Narrow" panose="020B0004020202020204" pitchFamily="34" charset="0"/>
                        </a:rPr>
                        <a:t>Focus, Lean in, looks serious, looking upwards</a:t>
                      </a: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4727927"/>
                  </a:ext>
                </a:extLst>
              </a:tr>
              <a:tr h="140468">
                <a:tc>
                  <a:txBody>
                    <a:bodyPr/>
                    <a:lstStyle/>
                    <a:p>
                      <a:pPr algn="r" fontAlgn="ctr"/>
                      <a:endParaRPr lang="en-AU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AU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900" b="0" i="0" u="none" strike="noStrike">
                        <a:solidFill>
                          <a:srgbClr val="0000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597858"/>
                  </a:ext>
                </a:extLst>
              </a:tr>
              <a:tr h="146576">
                <a:tc>
                  <a:txBody>
                    <a:bodyPr/>
                    <a:lstStyle/>
                    <a:p>
                      <a:pPr algn="r" fontAlgn="ctr"/>
                      <a:r>
                        <a:rPr lang="en-AU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Body Part</a:t>
                      </a: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AU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900" b="0" i="0" u="none" strike="noStrike">
                          <a:solidFill>
                            <a:srgbClr val="0000FF"/>
                          </a:solidFill>
                          <a:effectLst/>
                          <a:latin typeface="Aptos Narrow" panose="020B0004020202020204" pitchFamily="34" charset="0"/>
                        </a:rPr>
                        <a:t>Head</a:t>
                      </a: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855285"/>
                  </a:ext>
                </a:extLst>
              </a:tr>
              <a:tr h="140468">
                <a:tc>
                  <a:txBody>
                    <a:bodyPr/>
                    <a:lstStyle/>
                    <a:p>
                      <a:pPr algn="r" fontAlgn="ctr"/>
                      <a:endParaRPr lang="en-AU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AU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900" b="0" i="0" u="none" strike="noStrike">
                        <a:solidFill>
                          <a:srgbClr val="0000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2442049"/>
                  </a:ext>
                </a:extLst>
              </a:tr>
              <a:tr h="146576">
                <a:tc>
                  <a:txBody>
                    <a:bodyPr/>
                    <a:lstStyle/>
                    <a:p>
                      <a:pPr algn="r" fontAlgn="ctr"/>
                      <a:r>
                        <a:rPr lang="en-AU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Language</a:t>
                      </a: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AU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Aptos Narrow" panose="020B0004020202020204" pitchFamily="34" charset="0"/>
                        </a:rPr>
                        <a:t>Detailed</a:t>
                      </a: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2554876"/>
                  </a:ext>
                </a:extLst>
              </a:tr>
              <a:tr h="140468">
                <a:tc>
                  <a:txBody>
                    <a:bodyPr/>
                    <a:lstStyle/>
                    <a:p>
                      <a:pPr algn="r" fontAlgn="ctr"/>
                      <a:endParaRPr lang="en-AU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AU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900" b="0" i="0" u="none" strike="noStrike">
                        <a:solidFill>
                          <a:srgbClr val="0000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0142778"/>
                  </a:ext>
                </a:extLst>
              </a:tr>
              <a:tr h="146576">
                <a:tc>
                  <a:txBody>
                    <a:bodyPr/>
                    <a:lstStyle/>
                    <a:p>
                      <a:pPr algn="r" fontAlgn="ctr"/>
                      <a:r>
                        <a:rPr lang="en-AU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Colour</a:t>
                      </a: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AU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900" b="0" i="0" u="none" strike="noStrike">
                          <a:solidFill>
                            <a:srgbClr val="0000FF"/>
                          </a:solidFill>
                          <a:effectLst/>
                          <a:latin typeface="Aptos Narrow" panose="020B0004020202020204" pitchFamily="34" charset="0"/>
                        </a:rPr>
                        <a:t>Blue</a:t>
                      </a: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7101824"/>
                  </a:ext>
                </a:extLst>
              </a:tr>
              <a:tr h="140468">
                <a:tc>
                  <a:txBody>
                    <a:bodyPr/>
                    <a:lstStyle/>
                    <a:p>
                      <a:pPr algn="r" fontAlgn="ctr"/>
                      <a:endParaRPr lang="en-AU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AU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900" b="0" i="0" u="none" strike="noStrike">
                        <a:solidFill>
                          <a:srgbClr val="0000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8926289"/>
                  </a:ext>
                </a:extLst>
              </a:tr>
              <a:tr h="293152">
                <a:tc>
                  <a:txBody>
                    <a:bodyPr/>
                    <a:lstStyle/>
                    <a:p>
                      <a:pPr algn="r" fontAlgn="ctr"/>
                      <a:r>
                        <a:rPr lang="en-AU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Learning</a:t>
                      </a: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AU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Aptos Narrow" panose="020B0004020202020204" pitchFamily="34" charset="0"/>
                        </a:rPr>
                        <a:t>reading, experiencing, 2nd opinion, references</a:t>
                      </a: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708489"/>
                  </a:ext>
                </a:extLst>
              </a:tr>
              <a:tr h="140468">
                <a:tc>
                  <a:txBody>
                    <a:bodyPr/>
                    <a:lstStyle/>
                    <a:p>
                      <a:pPr algn="r" fontAlgn="ctr"/>
                      <a:endParaRPr lang="en-AU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AU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900" b="0" i="0" u="none" strike="noStrike">
                        <a:solidFill>
                          <a:srgbClr val="0000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1339561"/>
                  </a:ext>
                </a:extLst>
              </a:tr>
              <a:tr h="146576">
                <a:tc>
                  <a:txBody>
                    <a:bodyPr/>
                    <a:lstStyle/>
                    <a:p>
                      <a:pPr algn="r" fontAlgn="ctr"/>
                      <a:r>
                        <a:rPr lang="en-AU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Speech</a:t>
                      </a: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AU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Aptos Narrow" panose="020B0004020202020204" pitchFamily="34" charset="0"/>
                        </a:rPr>
                        <a:t>Lots of questions, very enquiring</a:t>
                      </a: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2037791"/>
                  </a:ext>
                </a:extLst>
              </a:tr>
              <a:tr h="140468">
                <a:tc>
                  <a:txBody>
                    <a:bodyPr/>
                    <a:lstStyle/>
                    <a:p>
                      <a:pPr algn="r" fontAlgn="ctr"/>
                      <a:endParaRPr lang="en-AU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AU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900" b="0" i="0" u="none" strike="noStrike">
                        <a:solidFill>
                          <a:srgbClr val="0000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276437"/>
                  </a:ext>
                </a:extLst>
              </a:tr>
              <a:tr h="293152">
                <a:tc>
                  <a:txBody>
                    <a:bodyPr/>
                    <a:lstStyle/>
                    <a:p>
                      <a:pPr algn="r" fontAlgn="ctr"/>
                      <a:r>
                        <a:rPr lang="en-AU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Behaviour</a:t>
                      </a: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AU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FF"/>
                          </a:solidFill>
                          <a:effectLst/>
                          <a:latin typeface="Aptos Narrow" panose="020B0004020202020204" pitchFamily="34" charset="0"/>
                        </a:rPr>
                        <a:t>Ask a lot of questions, requires proof</a:t>
                      </a: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8646047"/>
                  </a:ext>
                </a:extLst>
              </a:tr>
              <a:tr h="140468">
                <a:tc>
                  <a:txBody>
                    <a:bodyPr/>
                    <a:lstStyle/>
                    <a:p>
                      <a:pPr algn="r" fontAlgn="ctr"/>
                      <a:endParaRPr lang="en-AU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AU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AU" sz="900" b="0" i="0" u="none" strike="noStrike">
                        <a:solidFill>
                          <a:srgbClr val="0000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1397333"/>
                  </a:ext>
                </a:extLst>
              </a:tr>
              <a:tr h="146576">
                <a:tc>
                  <a:txBody>
                    <a:bodyPr/>
                    <a:lstStyle/>
                    <a:p>
                      <a:pPr algn="r" fontAlgn="ctr"/>
                      <a:r>
                        <a:rPr lang="en-AU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Characteristics</a:t>
                      </a: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AU" sz="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Aptos Narrow" panose="020B0004020202020204" pitchFamily="34" charset="0"/>
                        </a:rPr>
                        <a:t>Analytical, thoughtful, challenging</a:t>
                      </a: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37396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BFA8382-0FC7-A587-16C3-C7979FA9D18F}"/>
              </a:ext>
            </a:extLst>
          </p:cNvPr>
          <p:cNvGraphicFramePr>
            <a:graphicFrameLocks noGrp="1"/>
          </p:cNvGraphicFramePr>
          <p:nvPr/>
        </p:nvGraphicFramePr>
        <p:xfrm>
          <a:off x="4466227" y="2101849"/>
          <a:ext cx="1760945" cy="4825037"/>
        </p:xfrm>
        <a:graphic>
          <a:graphicData uri="http://schemas.openxmlformats.org/drawingml/2006/table">
            <a:tbl>
              <a:tblPr/>
              <a:tblGrid>
                <a:gridCol w="1760945">
                  <a:extLst>
                    <a:ext uri="{9D8B030D-6E8A-4147-A177-3AD203B41FA5}">
                      <a16:colId xmlns:a16="http://schemas.microsoft.com/office/drawing/2014/main" val="3362448053"/>
                    </a:ext>
                  </a:extLst>
                </a:gridCol>
              </a:tblGrid>
              <a:tr h="238186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FEEL </a:t>
                      </a: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9625024"/>
                  </a:ext>
                </a:extLst>
              </a:tr>
              <a:tr h="225971">
                <a:tc>
                  <a:txBody>
                    <a:bodyPr/>
                    <a:lstStyle/>
                    <a:p>
                      <a:pPr algn="ctr" fontAlgn="ctr"/>
                      <a:endParaRPr lang="en-AU" sz="1400" b="1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026922"/>
                  </a:ext>
                </a:extLst>
              </a:tr>
              <a:tr h="146576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900" b="0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FEELINGS</a:t>
                      </a: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6400763"/>
                  </a:ext>
                </a:extLst>
              </a:tr>
              <a:tr h="140468">
                <a:tc>
                  <a:txBody>
                    <a:bodyPr/>
                    <a:lstStyle/>
                    <a:p>
                      <a:pPr algn="ctr" fontAlgn="ctr"/>
                      <a:endParaRPr lang="en-AU" sz="9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1990111"/>
                  </a:ext>
                </a:extLst>
              </a:tr>
              <a:tr h="293152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Pictures, graphs, stories</a:t>
                      </a: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6533058"/>
                  </a:ext>
                </a:extLst>
              </a:tr>
              <a:tr h="140468">
                <a:tc>
                  <a:txBody>
                    <a:bodyPr/>
                    <a:lstStyle/>
                    <a:p>
                      <a:pPr algn="ctr" fontAlgn="ctr"/>
                      <a:endParaRPr lang="en-AU" sz="9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9389234"/>
                  </a:ext>
                </a:extLst>
              </a:tr>
              <a:tr h="2931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Colour, emojis, links, graphs etc</a:t>
                      </a: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6170980"/>
                  </a:ext>
                </a:extLst>
              </a:tr>
              <a:tr h="140468">
                <a:tc>
                  <a:txBody>
                    <a:bodyPr/>
                    <a:lstStyle/>
                    <a:p>
                      <a:pPr algn="ctr" fontAlgn="ctr"/>
                      <a:endParaRPr lang="en-AU" sz="9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4756305"/>
                  </a:ext>
                </a:extLst>
              </a:tr>
              <a:tr h="439727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900" b="0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emojis , pictures, links colour</a:t>
                      </a: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4139805"/>
                  </a:ext>
                </a:extLst>
              </a:tr>
              <a:tr h="140468">
                <a:tc>
                  <a:txBody>
                    <a:bodyPr/>
                    <a:lstStyle/>
                    <a:p>
                      <a:pPr algn="ctr" fontAlgn="ctr"/>
                      <a:endParaRPr lang="en-AU" sz="9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288232"/>
                  </a:ext>
                </a:extLst>
              </a:tr>
              <a:tr h="29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eyes can go down, flushed, softer tone in voice</a:t>
                      </a: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5417185"/>
                  </a:ext>
                </a:extLst>
              </a:tr>
              <a:tr h="140468">
                <a:tc>
                  <a:txBody>
                    <a:bodyPr/>
                    <a:lstStyle/>
                    <a:p>
                      <a:pPr algn="ctr" fontAlgn="ctr"/>
                      <a:endParaRPr lang="en-AU" sz="9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2136693"/>
                  </a:ext>
                </a:extLst>
              </a:tr>
              <a:tr h="146576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900" b="0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Hear/Upper body</a:t>
                      </a: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0922973"/>
                  </a:ext>
                </a:extLst>
              </a:tr>
              <a:tr h="140468">
                <a:tc>
                  <a:txBody>
                    <a:bodyPr/>
                    <a:lstStyle/>
                    <a:p>
                      <a:pPr algn="ctr" fontAlgn="ctr"/>
                      <a:endParaRPr lang="en-AU" sz="9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6885726"/>
                  </a:ext>
                </a:extLst>
              </a:tr>
              <a:tr h="146576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900" b="0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speak of feelings</a:t>
                      </a: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755834"/>
                  </a:ext>
                </a:extLst>
              </a:tr>
              <a:tr h="140468">
                <a:tc>
                  <a:txBody>
                    <a:bodyPr/>
                    <a:lstStyle/>
                    <a:p>
                      <a:pPr algn="ctr" fontAlgn="ctr"/>
                      <a:endParaRPr lang="en-AU" sz="9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5728141"/>
                  </a:ext>
                </a:extLst>
              </a:tr>
              <a:tr h="146576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900" b="0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Red</a:t>
                      </a: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7194921"/>
                  </a:ext>
                </a:extLst>
              </a:tr>
              <a:tr h="140468">
                <a:tc>
                  <a:txBody>
                    <a:bodyPr/>
                    <a:lstStyle/>
                    <a:p>
                      <a:pPr algn="ctr" fontAlgn="ctr"/>
                      <a:endParaRPr lang="en-AU" sz="9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5540759"/>
                  </a:ext>
                </a:extLst>
              </a:tr>
              <a:tr h="293152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900" b="0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stories and experience</a:t>
                      </a: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9309940"/>
                  </a:ext>
                </a:extLst>
              </a:tr>
              <a:tr h="140468">
                <a:tc>
                  <a:txBody>
                    <a:bodyPr/>
                    <a:lstStyle/>
                    <a:p>
                      <a:pPr algn="ctr" fontAlgn="ctr"/>
                      <a:endParaRPr lang="en-AU" sz="9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5608447"/>
                  </a:ext>
                </a:extLst>
              </a:tr>
              <a:tr h="146576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900" b="0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soft</a:t>
                      </a: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950003"/>
                  </a:ext>
                </a:extLst>
              </a:tr>
              <a:tr h="140468">
                <a:tc>
                  <a:txBody>
                    <a:bodyPr/>
                    <a:lstStyle/>
                    <a:p>
                      <a:pPr algn="ctr" fontAlgn="ctr"/>
                      <a:endParaRPr lang="en-AU" sz="9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952205"/>
                  </a:ext>
                </a:extLst>
              </a:tr>
              <a:tr h="29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reacts physically, listens intently, may be scribbling</a:t>
                      </a: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4248396"/>
                  </a:ext>
                </a:extLst>
              </a:tr>
              <a:tr h="140468">
                <a:tc>
                  <a:txBody>
                    <a:bodyPr/>
                    <a:lstStyle/>
                    <a:p>
                      <a:pPr algn="ctr" fontAlgn="ctr"/>
                      <a:endParaRPr lang="en-AU" sz="9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066030"/>
                  </a:ext>
                </a:extLst>
              </a:tr>
              <a:tr h="146576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Aptos Narrow" panose="020B0004020202020204" pitchFamily="34" charset="0"/>
                        </a:rPr>
                        <a:t>Emotional, sensitive, passionate</a:t>
                      </a: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18938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2E54065-7B2E-3F5F-448C-4A273DF538C3}"/>
              </a:ext>
            </a:extLst>
          </p:cNvPr>
          <p:cNvGraphicFramePr>
            <a:graphicFrameLocks noGrp="1"/>
          </p:cNvGraphicFramePr>
          <p:nvPr/>
        </p:nvGraphicFramePr>
        <p:xfrm>
          <a:off x="6905171" y="2101844"/>
          <a:ext cx="1600200" cy="4825039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445147827"/>
                    </a:ext>
                  </a:extLst>
                </a:gridCol>
              </a:tblGrid>
              <a:tr h="238186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i="0" u="none" strike="noStrike">
                          <a:solidFill>
                            <a:srgbClr val="3C7D22"/>
                          </a:solidFill>
                          <a:effectLst/>
                          <a:latin typeface="Aptos Narrow" panose="020B0004020202020204" pitchFamily="34" charset="0"/>
                        </a:rPr>
                        <a:t>KNOW</a:t>
                      </a: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916093"/>
                  </a:ext>
                </a:extLst>
              </a:tr>
              <a:tr h="225972">
                <a:tc>
                  <a:txBody>
                    <a:bodyPr/>
                    <a:lstStyle/>
                    <a:p>
                      <a:pPr algn="ctr" fontAlgn="ctr"/>
                      <a:endParaRPr lang="en-AU" sz="1400" b="1" i="0" u="none" strike="noStrike">
                        <a:solidFill>
                          <a:srgbClr val="3C7D2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0680718"/>
                  </a:ext>
                </a:extLst>
              </a:tr>
              <a:tr h="146576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900" b="0" i="0" u="none" strike="noStrike">
                          <a:solidFill>
                            <a:srgbClr val="3C7D22"/>
                          </a:solidFill>
                          <a:effectLst/>
                          <a:latin typeface="Aptos Narrow" panose="020B0004020202020204" pitchFamily="34" charset="0"/>
                        </a:rPr>
                        <a:t>INTUIT</a:t>
                      </a: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7873791"/>
                  </a:ext>
                </a:extLst>
              </a:tr>
              <a:tr h="143267">
                <a:tc>
                  <a:txBody>
                    <a:bodyPr/>
                    <a:lstStyle/>
                    <a:p>
                      <a:pPr algn="ctr" fontAlgn="ctr"/>
                      <a:endParaRPr lang="en-AU" sz="900" b="0" i="0" u="none" strike="noStrike">
                        <a:solidFill>
                          <a:srgbClr val="3C7D2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5767460"/>
                  </a:ext>
                </a:extLst>
              </a:tr>
              <a:tr h="293152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900" b="0" i="0" u="none" strike="noStrike">
                          <a:solidFill>
                            <a:srgbClr val="3C7D22"/>
                          </a:solidFill>
                          <a:effectLst/>
                          <a:latin typeface="Aptos Narrow" panose="020B0004020202020204" pitchFamily="34" charset="0"/>
                        </a:rPr>
                        <a:t>Bullet point, brief Context</a:t>
                      </a: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5070751"/>
                  </a:ext>
                </a:extLst>
              </a:tr>
              <a:tr h="143267">
                <a:tc>
                  <a:txBody>
                    <a:bodyPr/>
                    <a:lstStyle/>
                    <a:p>
                      <a:pPr algn="ctr" fontAlgn="ctr"/>
                      <a:endParaRPr lang="en-AU" sz="900" b="0" i="0" u="none" strike="noStrike">
                        <a:solidFill>
                          <a:srgbClr val="3C7D2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1995907"/>
                  </a:ext>
                </a:extLst>
              </a:tr>
              <a:tr h="293152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900" b="0" i="0" u="none" strike="noStrike">
                          <a:solidFill>
                            <a:srgbClr val="3C7D22"/>
                          </a:solidFill>
                          <a:effectLst/>
                          <a:latin typeface="Aptos Narrow" panose="020B0004020202020204" pitchFamily="34" charset="0"/>
                        </a:rPr>
                        <a:t>Bullet point, brief Context</a:t>
                      </a: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7382988"/>
                  </a:ext>
                </a:extLst>
              </a:tr>
              <a:tr h="143267">
                <a:tc>
                  <a:txBody>
                    <a:bodyPr/>
                    <a:lstStyle/>
                    <a:p>
                      <a:pPr algn="ctr" fontAlgn="ctr"/>
                      <a:endParaRPr lang="en-AU" sz="900" b="0" i="0" u="none" strike="noStrike">
                        <a:solidFill>
                          <a:srgbClr val="3C7D2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2022711"/>
                  </a:ext>
                </a:extLst>
              </a:tr>
              <a:tr h="4397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C7D22"/>
                          </a:solidFill>
                          <a:effectLst/>
                          <a:latin typeface="Aptos Narrow" panose="020B0004020202020204" pitchFamily="34" charset="0"/>
                        </a:rPr>
                        <a:t>short sharp little to no grammar</a:t>
                      </a: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5076919"/>
                  </a:ext>
                </a:extLst>
              </a:tr>
              <a:tr h="143267">
                <a:tc>
                  <a:txBody>
                    <a:bodyPr/>
                    <a:lstStyle/>
                    <a:p>
                      <a:pPr algn="ctr" fontAlgn="ctr"/>
                      <a:endParaRPr lang="en-AU" sz="900" b="0" i="0" u="none" strike="noStrike">
                        <a:solidFill>
                          <a:srgbClr val="3C7D2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3559020"/>
                  </a:ext>
                </a:extLst>
              </a:tr>
              <a:tr h="293152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900" b="0" i="0" u="none" strike="noStrike">
                          <a:solidFill>
                            <a:srgbClr val="3C7D22"/>
                          </a:solidFill>
                          <a:effectLst/>
                          <a:latin typeface="Aptos Narrow" panose="020B0004020202020204" pitchFamily="34" charset="0"/>
                        </a:rPr>
                        <a:t>Peaceful, </a:t>
                      </a: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0306845"/>
                  </a:ext>
                </a:extLst>
              </a:tr>
              <a:tr h="143267">
                <a:tc>
                  <a:txBody>
                    <a:bodyPr/>
                    <a:lstStyle/>
                    <a:p>
                      <a:pPr algn="ctr" fontAlgn="ctr"/>
                      <a:endParaRPr lang="en-AU" sz="900" b="0" i="0" u="none" strike="noStrike">
                        <a:solidFill>
                          <a:srgbClr val="3C7D2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630253"/>
                  </a:ext>
                </a:extLst>
              </a:tr>
              <a:tr h="146576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900" b="0" i="0" u="none" strike="noStrike">
                          <a:solidFill>
                            <a:srgbClr val="3C7D22"/>
                          </a:solidFill>
                          <a:effectLst/>
                          <a:latin typeface="Aptos Narrow" panose="020B0004020202020204" pitchFamily="34" charset="0"/>
                        </a:rPr>
                        <a:t>Gut</a:t>
                      </a: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5610116"/>
                  </a:ext>
                </a:extLst>
              </a:tr>
              <a:tr h="143267">
                <a:tc>
                  <a:txBody>
                    <a:bodyPr/>
                    <a:lstStyle/>
                    <a:p>
                      <a:pPr algn="ctr" fontAlgn="ctr"/>
                      <a:endParaRPr lang="en-AU" sz="900" b="0" i="0" u="none" strike="noStrike">
                        <a:solidFill>
                          <a:srgbClr val="3C7D2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3310284"/>
                  </a:ext>
                </a:extLst>
              </a:tr>
              <a:tr h="146576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900" b="0" i="0" u="none" strike="noStrike">
                          <a:solidFill>
                            <a:srgbClr val="3C7D22"/>
                          </a:solidFill>
                          <a:effectLst/>
                          <a:latin typeface="Aptos Narrow" panose="020B0004020202020204" pitchFamily="34" charset="0"/>
                        </a:rPr>
                        <a:t>short/sharp</a:t>
                      </a: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309385"/>
                  </a:ext>
                </a:extLst>
              </a:tr>
              <a:tr h="143267">
                <a:tc>
                  <a:txBody>
                    <a:bodyPr/>
                    <a:lstStyle/>
                    <a:p>
                      <a:pPr algn="ctr" fontAlgn="ctr"/>
                      <a:endParaRPr lang="en-AU" sz="900" b="0" i="0" u="none" strike="noStrike">
                        <a:solidFill>
                          <a:srgbClr val="3C7D2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9957247"/>
                  </a:ext>
                </a:extLst>
              </a:tr>
              <a:tr h="146576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900" b="0" i="0" u="none" strike="noStrike">
                          <a:solidFill>
                            <a:srgbClr val="3C7D22"/>
                          </a:solidFill>
                          <a:effectLst/>
                          <a:latin typeface="Aptos Narrow" panose="020B0004020202020204" pitchFamily="34" charset="0"/>
                        </a:rPr>
                        <a:t>Green</a:t>
                      </a: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9042868"/>
                  </a:ext>
                </a:extLst>
              </a:tr>
              <a:tr h="143267">
                <a:tc>
                  <a:txBody>
                    <a:bodyPr/>
                    <a:lstStyle/>
                    <a:p>
                      <a:pPr algn="ctr" fontAlgn="ctr"/>
                      <a:endParaRPr lang="en-AU" sz="900" b="0" i="0" u="none" strike="noStrike">
                        <a:solidFill>
                          <a:srgbClr val="3C7D2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2223674"/>
                  </a:ext>
                </a:extLst>
              </a:tr>
              <a:tr h="293152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900" b="0" i="0" u="none" strike="noStrike">
                          <a:solidFill>
                            <a:srgbClr val="3C7D22"/>
                          </a:solidFill>
                          <a:effectLst/>
                          <a:latin typeface="Aptos Narrow" panose="020B0004020202020204" pitchFamily="34" charset="0"/>
                        </a:rPr>
                        <a:t>Doing it</a:t>
                      </a: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635185"/>
                  </a:ext>
                </a:extLst>
              </a:tr>
              <a:tr h="143267">
                <a:tc>
                  <a:txBody>
                    <a:bodyPr/>
                    <a:lstStyle/>
                    <a:p>
                      <a:pPr algn="ctr" fontAlgn="ctr"/>
                      <a:endParaRPr lang="en-AU" sz="900" b="0" i="0" u="none" strike="noStrike">
                        <a:solidFill>
                          <a:srgbClr val="3C7D2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962274"/>
                  </a:ext>
                </a:extLst>
              </a:tr>
              <a:tr h="146576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900" b="0" i="0" u="none" strike="noStrike">
                          <a:solidFill>
                            <a:srgbClr val="3C7D22"/>
                          </a:solidFill>
                          <a:effectLst/>
                          <a:latin typeface="Aptos Narrow" panose="020B0004020202020204" pitchFamily="34" charset="0"/>
                        </a:rPr>
                        <a:t>Direct</a:t>
                      </a: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5887527"/>
                  </a:ext>
                </a:extLst>
              </a:tr>
              <a:tr h="143267">
                <a:tc>
                  <a:txBody>
                    <a:bodyPr/>
                    <a:lstStyle/>
                    <a:p>
                      <a:pPr algn="ctr" fontAlgn="ctr"/>
                      <a:endParaRPr lang="en-AU" sz="900" b="0" i="0" u="none" strike="noStrike">
                        <a:solidFill>
                          <a:srgbClr val="3C7D2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2377187"/>
                  </a:ext>
                </a:extLst>
              </a:tr>
              <a:tr h="29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3C7D22"/>
                          </a:solidFill>
                          <a:effectLst/>
                          <a:latin typeface="Aptos Narrow" panose="020B0004020202020204" pitchFamily="34" charset="0"/>
                        </a:rPr>
                        <a:t>impatient, quick to decide, sees the opportunity</a:t>
                      </a: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2931551"/>
                  </a:ext>
                </a:extLst>
              </a:tr>
              <a:tr h="143267">
                <a:tc>
                  <a:txBody>
                    <a:bodyPr/>
                    <a:lstStyle/>
                    <a:p>
                      <a:pPr algn="ctr" fontAlgn="ctr"/>
                      <a:endParaRPr lang="en-AU" sz="900" b="0" i="0" u="none" strike="noStrike">
                        <a:solidFill>
                          <a:srgbClr val="3C7D22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642219"/>
                  </a:ext>
                </a:extLst>
              </a:tr>
              <a:tr h="146576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900" b="0" i="0" u="none" strike="noStrike" dirty="0">
                          <a:solidFill>
                            <a:srgbClr val="3C7D22"/>
                          </a:solidFill>
                          <a:effectLst/>
                          <a:latin typeface="Aptos Narrow" panose="020B0004020202020204" pitchFamily="34" charset="0"/>
                        </a:rPr>
                        <a:t>Driven action orientated, direct</a:t>
                      </a: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960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3888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D1F9E-19CE-D1F2-245E-9FF0DDBE1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202004F-E43B-F9E1-237B-87AA037299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03300" y="1035050"/>
            <a:ext cx="929639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AU" sz="3200" dirty="0">
                <a:latin typeface="Montserrat SemiBold" pitchFamily="2" charset="0"/>
              </a:rPr>
              <a:t>Think Feel Know – Communication Skills</a:t>
            </a:r>
            <a:endParaRPr sz="3200" dirty="0">
              <a:latin typeface="Montserrat SemiBold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CDAB8D-B8B8-A798-F898-1017E86C3F0F}"/>
              </a:ext>
            </a:extLst>
          </p:cNvPr>
          <p:cNvSpPr txBox="1"/>
          <p:nvPr/>
        </p:nvSpPr>
        <p:spPr>
          <a:xfrm>
            <a:off x="1231899" y="1739626"/>
            <a:ext cx="9067799" cy="1975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ClrTx/>
              <a:buSzPts val="900"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Strong Think client</a:t>
            </a:r>
          </a:p>
          <a:p>
            <a:pPr marL="342900" marR="0" lvl="0" indent="-342900" defTabSz="914400" eaLnBrk="1" fontAlgn="auto" latinLnBrk="0" hangingPunct="1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itchFamily="2" charset="2"/>
              <a:buChar char=""/>
              <a:tabLst>
                <a:tab pos="540385" algn="l"/>
              </a:tabLst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 acknowledgement &amp; detail</a:t>
            </a:r>
          </a:p>
          <a:p>
            <a:pPr marL="342900" marR="0" lvl="0" indent="-342900" defTabSz="914400" eaLnBrk="1" fontAlgn="auto" latinLnBrk="0" hangingPunct="1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itchFamily="2" charset="2"/>
              <a:buChar char=""/>
              <a:tabLst>
                <a:tab pos="540385" algn="l"/>
              </a:tabLst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Have a detailed agenda for meetings or timetable</a:t>
            </a:r>
          </a:p>
          <a:p>
            <a:pPr marL="342900" marR="0" lvl="0" indent="-342900" defTabSz="914400" eaLnBrk="1" fontAlgn="auto" latinLnBrk="0" hangingPunct="1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itchFamily="2" charset="2"/>
              <a:buChar char=""/>
              <a:tabLst>
                <a:tab pos="540385" algn="l"/>
              </a:tabLst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 well prepared and allow more time for meetings, they will ask questions</a:t>
            </a:r>
          </a:p>
          <a:p>
            <a:pPr marL="342900" marR="0" lvl="0" indent="-342900" defTabSz="914400" eaLnBrk="1" fontAlgn="auto" latinLnBrk="0" hangingPunct="1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itchFamily="2" charset="2"/>
              <a:buChar char=""/>
              <a:tabLst>
                <a:tab pos="540385" algn="l"/>
              </a:tabLst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Send information before a meeting if a decision is required (they need time to</a:t>
            </a:r>
          </a:p>
          <a:p>
            <a:pPr marL="0" marR="0" lvl="0" indent="0" defTabSz="914400" eaLnBrk="1" fontAlgn="auto" latinLnBrk="0" hangingPunct="1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</a:tabLst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process before deciding)</a:t>
            </a:r>
          </a:p>
          <a:p>
            <a:pPr marL="0" marR="0" lvl="0" indent="0" defTabSz="914400" eaLnBrk="1" fontAlgn="auto" latinLnBrk="0" hangingPunct="1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</a:tabLst>
              <a:defRPr/>
            </a:pPr>
            <a:r>
              <a:rPr kumimoji="0" lang="en-A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   Often seek a second opinion – don’t take it personally</a:t>
            </a:r>
          </a:p>
          <a:p>
            <a:pPr marL="0" marR="0" lvl="0" indent="0" defTabSz="914400" eaLnBrk="1" fontAlgn="auto" latinLnBrk="0" hangingPunct="1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</a:tabLst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4E04B4-14B8-F49A-1BCF-CB95EEE2D41B}"/>
              </a:ext>
            </a:extLst>
          </p:cNvPr>
          <p:cNvSpPr txBox="1"/>
          <p:nvPr/>
        </p:nvSpPr>
        <p:spPr>
          <a:xfrm>
            <a:off x="1231900" y="3625850"/>
            <a:ext cx="5355770" cy="1488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ClrTx/>
              <a:buSzPts val="900"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Strong Feel client</a:t>
            </a:r>
          </a:p>
          <a:p>
            <a:pPr marL="342900" marR="0" lvl="0" indent="-342900" algn="l" defTabSz="914400" rtl="0" eaLnBrk="1" fontAlgn="auto" latinLnBrk="0" hangingPunct="1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itchFamily="2" charset="2"/>
              <a:buChar char=""/>
              <a:tabLst>
                <a:tab pos="540385" algn="l"/>
              </a:tabLst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Share experiences</a:t>
            </a:r>
          </a:p>
          <a:p>
            <a:pPr marL="342900" marR="0" lvl="0" indent="-342900" algn="l" defTabSz="914400" rtl="0" eaLnBrk="1" fontAlgn="auto" latinLnBrk="0" hangingPunct="1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itchFamily="2" charset="2"/>
              <a:buChar char=""/>
              <a:tabLst>
                <a:tab pos="540385" algn="l"/>
              </a:tabLst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 aware of language</a:t>
            </a:r>
          </a:p>
          <a:p>
            <a:pPr marL="342900" marR="0" lvl="0" indent="-342900" algn="l" defTabSz="914400" rtl="0" eaLnBrk="1" fontAlgn="auto" latinLnBrk="0" hangingPunct="1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itchFamily="2" charset="2"/>
              <a:buChar char=""/>
              <a:tabLst>
                <a:tab pos="540385" algn="l"/>
              </a:tabLst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Draw pictures, diagrams and utilise colour</a:t>
            </a:r>
          </a:p>
          <a:p>
            <a:pPr marL="342900" marR="0" lvl="0" indent="-342900" algn="l" defTabSz="914400" rtl="0" eaLnBrk="1" fontAlgn="auto" latinLnBrk="0" hangingPunct="1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itchFamily="2" charset="2"/>
              <a:buChar char=""/>
              <a:tabLst>
                <a:tab pos="540385" algn="l"/>
              </a:tabLst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Understand their interests &amp; passion</a:t>
            </a:r>
          </a:p>
          <a:p>
            <a:pPr marL="342900" marR="0" lvl="0" indent="-342900" algn="l" defTabSz="914400" rtl="0" eaLnBrk="1" fontAlgn="auto" latinLnBrk="0" hangingPunct="1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itchFamily="2" charset="2"/>
              <a:buChar char=""/>
              <a:tabLst>
                <a:tab pos="540385" algn="l"/>
              </a:tabLst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Engage &amp; explain with stories or analogies?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3657BE-E0FA-A1AF-6641-A7EC213506FB}"/>
              </a:ext>
            </a:extLst>
          </p:cNvPr>
          <p:cNvSpPr txBox="1"/>
          <p:nvPr/>
        </p:nvSpPr>
        <p:spPr>
          <a:xfrm>
            <a:off x="1237343" y="5397011"/>
            <a:ext cx="7848600" cy="2219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ClrTx/>
              <a:buSzPts val="900"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Strong Know client</a:t>
            </a:r>
          </a:p>
          <a:p>
            <a:pPr marL="342900" marR="0" lvl="0" indent="-342900" algn="l" defTabSz="914400" rtl="0" eaLnBrk="1" fontAlgn="auto" latinLnBrk="0" hangingPunct="1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itchFamily="2" charset="2"/>
              <a:buChar char=""/>
              <a:tabLst>
                <a:tab pos="540385" algn="l"/>
              </a:tabLst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Shorter time frames</a:t>
            </a:r>
          </a:p>
          <a:p>
            <a:pPr marL="342900" marR="0" lvl="0" indent="-342900" algn="l" defTabSz="914400" rtl="0" eaLnBrk="1" fontAlgn="auto" latinLnBrk="0" hangingPunct="1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itchFamily="2" charset="2"/>
              <a:buChar char=""/>
              <a:tabLst>
                <a:tab pos="540385" algn="l"/>
              </a:tabLst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 Context before going into detail (content)</a:t>
            </a:r>
          </a:p>
          <a:p>
            <a:pPr marL="342900" marR="0" lvl="0" indent="-342900" algn="l" defTabSz="914400" rtl="0" eaLnBrk="1" fontAlgn="auto" latinLnBrk="0" hangingPunct="1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itchFamily="2" charset="2"/>
              <a:buChar char=""/>
              <a:tabLst>
                <a:tab pos="540385" algn="l"/>
              </a:tabLst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More direct conversations</a:t>
            </a:r>
          </a:p>
          <a:p>
            <a:pPr marL="342900" marR="0" lvl="0" indent="-342900" algn="l" defTabSz="914400" rtl="0" eaLnBrk="1" fontAlgn="auto" latinLnBrk="0" hangingPunct="1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itchFamily="2" charset="2"/>
              <a:buChar char=""/>
              <a:tabLst>
                <a:tab pos="540385" algn="l"/>
              </a:tabLst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 prepared to challenge them &amp; make sure that you both agree what success</a:t>
            </a: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</a:tabLst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looks like</a:t>
            </a:r>
          </a:p>
          <a:p>
            <a:pPr marL="342900" marR="0" lvl="0" indent="-342900" algn="l" defTabSz="914400" rtl="0" eaLnBrk="1" fontAlgn="auto" latinLnBrk="0" hangingPunct="1">
              <a:lnSpc>
                <a:spcPts val="13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itchFamily="2" charset="2"/>
              <a:buChar char=""/>
              <a:tabLst>
                <a:tab pos="540385" algn="l"/>
              </a:tabLst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often have very high expectations (ensure that they are realistic)</a:t>
            </a:r>
          </a:p>
          <a:p>
            <a:pPr marL="0" marR="0" lvl="0" indent="0" algn="l" defTabSz="914400" rtl="0" eaLnBrk="1" fontAlgn="auto" latinLnBrk="0" hangingPunct="1">
              <a:lnSpc>
                <a:spcPts val="13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56454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b6e03b-ad32-48bd-b642-fb933687addb" xsi:nil="true"/>
    <lcf76f155ced4ddcb4097134ff3c332f xmlns="754c8679-8c3b-4cb4-ba22-a8d7dbdfdbb4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1501204E0E8546970714FFE872A97A" ma:contentTypeVersion="20" ma:contentTypeDescription="Create a new document." ma:contentTypeScope="" ma:versionID="c571dcd68f504901106bdc9b47a6c684">
  <xsd:schema xmlns:xsd="http://www.w3.org/2001/XMLSchema" xmlns:xs="http://www.w3.org/2001/XMLSchema" xmlns:p="http://schemas.microsoft.com/office/2006/metadata/properties" xmlns:ns1="http://schemas.microsoft.com/sharepoint/v3" xmlns:ns2="754c8679-8c3b-4cb4-ba22-a8d7dbdfdbb4" xmlns:ns3="6e81a57f-e398-47b6-98fd-f6700c6fb7fe" xmlns:ns4="f3b6e03b-ad32-48bd-b642-fb933687addb" targetNamespace="http://schemas.microsoft.com/office/2006/metadata/properties" ma:root="true" ma:fieldsID="916f98b719463c51256e1fbc4e8967e7" ns1:_="" ns2:_="" ns3:_="" ns4:_="">
    <xsd:import namespace="http://schemas.microsoft.com/sharepoint/v3"/>
    <xsd:import namespace="754c8679-8c3b-4cb4-ba22-a8d7dbdfdbb4"/>
    <xsd:import namespace="6e81a57f-e398-47b6-98fd-f6700c6fb7fe"/>
    <xsd:import namespace="f3b6e03b-ad32-48bd-b642-fb933687ad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4c8679-8c3b-4cb4-ba22-a8d7dbdfdb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37edb66-2f33-4c2f-9104-9fe18fb1b6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1a57f-e398-47b6-98fd-f6700c6fb7f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b6e03b-ad32-48bd-b642-fb933687addb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5f392f10-55a8-44cb-a09c-740ac177dd52}" ma:internalName="TaxCatchAll" ma:showField="CatchAllData" ma:web="f3b6e03b-ad32-48bd-b642-fb933687ad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934A01-E47F-4FFD-B0AC-61CD07721D00}">
  <ds:schemaRefs>
    <ds:schemaRef ds:uri="http://schemas.microsoft.com/office/2006/metadata/properties"/>
    <ds:schemaRef ds:uri="http://schemas.microsoft.com/office/infopath/2007/PartnerControls"/>
    <ds:schemaRef ds:uri="f3b6e03b-ad32-48bd-b642-fb933687addb"/>
    <ds:schemaRef ds:uri="754c8679-8c3b-4cb4-ba22-a8d7dbdfdbb4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834C1CCB-4B76-408C-8C9C-10A0874226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54c8679-8c3b-4cb4-ba22-a8d7dbdfdbb4"/>
    <ds:schemaRef ds:uri="6e81a57f-e398-47b6-98fd-f6700c6fb7fe"/>
    <ds:schemaRef ds:uri="f3b6e03b-ad32-48bd-b642-fb933687ad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CF786C-5157-4B9E-9E89-1EF51D8F47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681</Words>
  <Application>Microsoft Office PowerPoint</Application>
  <PresentationFormat>Custom</PresentationFormat>
  <Paragraphs>149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36" baseType="lpstr">
      <vt:lpstr>Aptos</vt:lpstr>
      <vt:lpstr>Aptos Display</vt:lpstr>
      <vt:lpstr>Aptos Narrow</vt:lpstr>
      <vt:lpstr>Arial</vt:lpstr>
      <vt:lpstr>Arial Narrow</vt:lpstr>
      <vt:lpstr>Calibri</vt:lpstr>
      <vt:lpstr>Gill Sans MT</vt:lpstr>
      <vt:lpstr>Montserrat</vt:lpstr>
      <vt:lpstr>Montserrat Medium</vt:lpstr>
      <vt:lpstr>Montserrat SemiBold</vt:lpstr>
      <vt:lpstr>Symbol</vt:lpstr>
      <vt:lpstr>Verdana</vt:lpstr>
      <vt:lpstr>Office Theme</vt:lpstr>
      <vt:lpstr>1_Office Theme</vt:lpstr>
      <vt:lpstr>2_Office Theme</vt:lpstr>
      <vt:lpstr>3_Office Theme</vt:lpstr>
      <vt:lpstr>4_Office Theme</vt:lpstr>
      <vt:lpstr>5_Office Theme</vt:lpstr>
      <vt:lpstr>PowerPoint Presentation</vt:lpstr>
      <vt:lpstr>PowerPoint Presentation</vt:lpstr>
      <vt:lpstr>Stages of Development</vt:lpstr>
      <vt:lpstr>Situational Coaching </vt:lpstr>
      <vt:lpstr>The Empowerment Triangle</vt:lpstr>
      <vt:lpstr>The Empowerment Triangle - mindset</vt:lpstr>
      <vt:lpstr>Think Feel Know – Communication Skills</vt:lpstr>
      <vt:lpstr>The TFK Styles – How to Identify</vt:lpstr>
      <vt:lpstr>Think Feel Know – Communication Skills</vt:lpstr>
      <vt:lpstr>Ruinous Empathy -V- Radical Candour</vt:lpstr>
      <vt:lpstr>PowerPoint Presentation</vt:lpstr>
      <vt:lpstr>The Feelings Model</vt:lpstr>
      <vt:lpstr>PowerPoint Presentation</vt:lpstr>
      <vt:lpstr>Meaningful Conversations - six steps</vt:lpstr>
      <vt:lpstr>Meaningful Conversations – The Client Presentation</vt:lpstr>
      <vt:lpstr>PowerPoint Presentation</vt:lpstr>
      <vt:lpstr>RED, BLUE, BLACK, GREEN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makes a Great Life</dc:title>
  <dc:creator>Leanne Manning</dc:creator>
  <cp:lastModifiedBy>Carolyn Bryant</cp:lastModifiedBy>
  <cp:revision>11</cp:revision>
  <dcterms:created xsi:type="dcterms:W3CDTF">2022-11-03T04:38:14Z</dcterms:created>
  <dcterms:modified xsi:type="dcterms:W3CDTF">2025-05-14T00:28:50Z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2022-08-19T00:00:00Z</vt:filetime>
  </property>
  <property fmtid="{D5CDD505-2E9C-101B-9397-08002B2CF9AE}" pid="3" name="LastSaved">
    <vt:filetime>2022-11-03T00:00:00Z</vt:filetime>
  </property>
  <property fmtid="{D5CDD505-2E9C-101B-9397-08002B2CF9AE}" pid="4" name="Producer">
    <vt:lpwstr>macOS Version 10.15.7 (Build 19H1824) Quartz PDFContext</vt:lpwstr>
  </property>
  <property fmtid="{D5CDD505-2E9C-101B-9397-08002B2CF9AE}" pid="5" name="ContentTypeId">
    <vt:lpwstr>0x0101000D1501204E0E8546970714FFE872A97A</vt:lpwstr>
  </property>
  <property fmtid="{D5CDD505-2E9C-101B-9397-08002B2CF9AE}" pid="6" name="MediaServiceImageTags">
    <vt:lpwstr/>
  </property>
</Properties>
</file>