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0693400" cy="7556500"/>
  <p:notesSz cx="9774238" cy="6724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B6327-1DFA-4C01-BEC8-5CD9BF1906E4}" v="1" dt="2025-05-12T23:34:55.99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9B6B6327-1DFA-4C01-BEC8-5CD9BF1906E4}"/>
    <pc:docChg chg="custSel addSld modSld">
      <pc:chgData name="Carolyn Bryant" userId="4fe4de5a-9b69-40ba-b264-41cad4362eb3" providerId="ADAL" clId="{9B6B6327-1DFA-4C01-BEC8-5CD9BF1906E4}" dt="2025-05-12T23:39:27.358" v="189" actId="20577"/>
      <pc:docMkLst>
        <pc:docMk/>
      </pc:docMkLst>
      <pc:sldChg chg="addSp modSp mod">
        <pc:chgData name="Carolyn Bryant" userId="4fe4de5a-9b69-40ba-b264-41cad4362eb3" providerId="ADAL" clId="{9B6B6327-1DFA-4C01-BEC8-5CD9BF1906E4}" dt="2025-05-05T23:56:11.643" v="28" actId="20577"/>
        <pc:sldMkLst>
          <pc:docMk/>
          <pc:sldMk cId="0" sldId="256"/>
        </pc:sldMkLst>
        <pc:spChg chg="mod">
          <ac:chgData name="Carolyn Bryant" userId="4fe4de5a-9b69-40ba-b264-41cad4362eb3" providerId="ADAL" clId="{9B6B6327-1DFA-4C01-BEC8-5CD9BF1906E4}" dt="2025-05-05T23:56:11.643" v="28" actId="20577"/>
          <ac:spMkLst>
            <pc:docMk/>
            <pc:sldMk cId="0" sldId="256"/>
            <ac:spMk id="16" creationId="{EA576995-140D-9167-FF7E-80D5EDAFE9CF}"/>
          </ac:spMkLst>
        </pc:spChg>
        <pc:picChg chg="add mod">
          <ac:chgData name="Carolyn Bryant" userId="4fe4de5a-9b69-40ba-b264-41cad4362eb3" providerId="ADAL" clId="{9B6B6327-1DFA-4C01-BEC8-5CD9BF1906E4}" dt="2025-05-05T23:55:43.539" v="10" actId="1076"/>
          <ac:picMkLst>
            <pc:docMk/>
            <pc:sldMk cId="0" sldId="256"/>
            <ac:picMk id="3" creationId="{3E97CFB9-A800-8BE3-E890-0AC47715C62D}"/>
          </ac:picMkLst>
        </pc:picChg>
      </pc:sldChg>
      <pc:sldChg chg="addSp delSp modSp new mod">
        <pc:chgData name="Carolyn Bryant" userId="4fe4de5a-9b69-40ba-b264-41cad4362eb3" providerId="ADAL" clId="{9B6B6327-1DFA-4C01-BEC8-5CD9BF1906E4}" dt="2025-05-05T23:56:49.829" v="54" actId="14100"/>
        <pc:sldMkLst>
          <pc:docMk/>
          <pc:sldMk cId="681161866" sldId="257"/>
        </pc:sldMkLst>
        <pc:spChg chg="mod">
          <ac:chgData name="Carolyn Bryant" userId="4fe4de5a-9b69-40ba-b264-41cad4362eb3" providerId="ADAL" clId="{9B6B6327-1DFA-4C01-BEC8-5CD9BF1906E4}" dt="2025-05-05T23:56:49.829" v="54" actId="14100"/>
          <ac:spMkLst>
            <pc:docMk/>
            <pc:sldMk cId="681161866" sldId="257"/>
            <ac:spMk id="2" creationId="{8C1BABC0-727F-A453-D2C6-7D232FC8A26B}"/>
          </ac:spMkLst>
        </pc:spChg>
        <pc:picChg chg="add mod">
          <ac:chgData name="Carolyn Bryant" userId="4fe4de5a-9b69-40ba-b264-41cad4362eb3" providerId="ADAL" clId="{9B6B6327-1DFA-4C01-BEC8-5CD9BF1906E4}" dt="2025-05-05T23:56:28.715" v="31" actId="1076"/>
          <ac:picMkLst>
            <pc:docMk/>
            <pc:sldMk cId="681161866" sldId="257"/>
            <ac:picMk id="5" creationId="{58DF5226-2410-AA1A-6834-9A4F4F944A1C}"/>
          </ac:picMkLst>
        </pc:picChg>
      </pc:sldChg>
      <pc:sldChg chg="addSp delSp modSp new mod">
        <pc:chgData name="Carolyn Bryant" userId="4fe4de5a-9b69-40ba-b264-41cad4362eb3" providerId="ADAL" clId="{9B6B6327-1DFA-4C01-BEC8-5CD9BF1906E4}" dt="2025-05-07T04:32:40.198" v="181" actId="1076"/>
        <pc:sldMkLst>
          <pc:docMk/>
          <pc:sldMk cId="3985170320" sldId="258"/>
        </pc:sldMkLst>
        <pc:spChg chg="mod">
          <ac:chgData name="Carolyn Bryant" userId="4fe4de5a-9b69-40ba-b264-41cad4362eb3" providerId="ADAL" clId="{9B6B6327-1DFA-4C01-BEC8-5CD9BF1906E4}" dt="2025-05-05T23:57:22.552" v="96" actId="14100"/>
          <ac:spMkLst>
            <pc:docMk/>
            <pc:sldMk cId="3985170320" sldId="258"/>
            <ac:spMk id="2" creationId="{4B383558-A19D-EEF7-AB80-07B3D238C776}"/>
          </ac:spMkLst>
        </pc:spChg>
        <pc:picChg chg="add mod">
          <ac:chgData name="Carolyn Bryant" userId="4fe4de5a-9b69-40ba-b264-41cad4362eb3" providerId="ADAL" clId="{9B6B6327-1DFA-4C01-BEC8-5CD9BF1906E4}" dt="2025-05-07T04:32:40.198" v="181" actId="1076"/>
          <ac:picMkLst>
            <pc:docMk/>
            <pc:sldMk cId="3985170320" sldId="258"/>
            <ac:picMk id="4" creationId="{59A788E0-4406-5217-1932-553D5487399A}"/>
          </ac:picMkLst>
        </pc:picChg>
      </pc:sldChg>
      <pc:sldChg chg="addSp delSp modSp new mod">
        <pc:chgData name="Carolyn Bryant" userId="4fe4de5a-9b69-40ba-b264-41cad4362eb3" providerId="ADAL" clId="{9B6B6327-1DFA-4C01-BEC8-5CD9BF1906E4}" dt="2025-05-05T23:58:10.694" v="135" actId="14100"/>
        <pc:sldMkLst>
          <pc:docMk/>
          <pc:sldMk cId="1562577542" sldId="259"/>
        </pc:sldMkLst>
        <pc:spChg chg="mod">
          <ac:chgData name="Carolyn Bryant" userId="4fe4de5a-9b69-40ba-b264-41cad4362eb3" providerId="ADAL" clId="{9B6B6327-1DFA-4C01-BEC8-5CD9BF1906E4}" dt="2025-05-05T23:58:10.694" v="135" actId="14100"/>
          <ac:spMkLst>
            <pc:docMk/>
            <pc:sldMk cId="1562577542" sldId="259"/>
            <ac:spMk id="2" creationId="{B56E5F36-627E-6D73-1545-B789D6C36145}"/>
          </ac:spMkLst>
        </pc:spChg>
        <pc:picChg chg="add mod">
          <ac:chgData name="Carolyn Bryant" userId="4fe4de5a-9b69-40ba-b264-41cad4362eb3" providerId="ADAL" clId="{9B6B6327-1DFA-4C01-BEC8-5CD9BF1906E4}" dt="2025-05-05T23:57:43.879" v="100" actId="1076"/>
          <ac:picMkLst>
            <pc:docMk/>
            <pc:sldMk cId="1562577542" sldId="259"/>
            <ac:picMk id="5" creationId="{F7837233-B333-4C2B-998D-D404C0582827}"/>
          </ac:picMkLst>
        </pc:picChg>
      </pc:sldChg>
      <pc:sldChg chg="addSp delSp modSp new mod">
        <pc:chgData name="Carolyn Bryant" userId="4fe4de5a-9b69-40ba-b264-41cad4362eb3" providerId="ADAL" clId="{9B6B6327-1DFA-4C01-BEC8-5CD9BF1906E4}" dt="2025-05-12T23:39:27.358" v="189" actId="20577"/>
        <pc:sldMkLst>
          <pc:docMk/>
          <pc:sldMk cId="1571956408" sldId="260"/>
        </pc:sldMkLst>
        <pc:spChg chg="mod">
          <ac:chgData name="Carolyn Bryant" userId="4fe4de5a-9b69-40ba-b264-41cad4362eb3" providerId="ADAL" clId="{9B6B6327-1DFA-4C01-BEC8-5CD9BF1906E4}" dt="2025-05-12T23:39:27.358" v="189" actId="20577"/>
          <ac:spMkLst>
            <pc:docMk/>
            <pc:sldMk cId="1571956408" sldId="260"/>
            <ac:spMk id="2" creationId="{75FEF948-14AB-536C-C66F-6F21DCCBBB5A}"/>
          </ac:spMkLst>
        </pc:spChg>
        <pc:picChg chg="add mod">
          <ac:chgData name="Carolyn Bryant" userId="4fe4de5a-9b69-40ba-b264-41cad4362eb3" providerId="ADAL" clId="{9B6B6327-1DFA-4C01-BEC8-5CD9BF1906E4}" dt="2025-05-07T05:38:30.576" v="188" actId="1076"/>
          <ac:picMkLst>
            <pc:docMk/>
            <pc:sldMk cId="1571956408" sldId="260"/>
            <ac:picMk id="7" creationId="{88A459A7-8E8E-705A-9872-9AE6A09939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A576995-140D-9167-FF7E-80D5EDAF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30887"/>
          </a:xfrm>
        </p:spPr>
        <p:txBody>
          <a:bodyPr/>
          <a:lstStyle/>
          <a:p>
            <a:r>
              <a:rPr lang="en-AU"/>
              <a:t>Your Family Wealth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97CFB9-A800-8BE3-E890-0AC47715C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69" y="1564676"/>
            <a:ext cx="9390544" cy="59773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ABC0-727F-A453-D2C6-7D232FC8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5777444" cy="861774"/>
          </a:xfrm>
        </p:spPr>
        <p:txBody>
          <a:bodyPr/>
          <a:lstStyle/>
          <a:p>
            <a:r>
              <a:rPr lang="en-AU"/>
              <a:t>SAN Conference Agenda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DF5226-2410-AA1A-6834-9A4F4F944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29" y="1460500"/>
            <a:ext cx="93130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6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83558-A19D-EEF7-AB80-07B3D238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5853644" cy="861774"/>
          </a:xfrm>
        </p:spPr>
        <p:txBody>
          <a:bodyPr/>
          <a:lstStyle/>
          <a:p>
            <a:r>
              <a:rPr lang="en-AU"/>
              <a:t>Can The Family Live The Plan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A788E0-4406-5217-1932-553D54873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68" y="1621409"/>
            <a:ext cx="9440120" cy="59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7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E5F36-627E-6D73-1545-B789D6C3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5167844" cy="861774"/>
          </a:xfrm>
        </p:spPr>
        <p:txBody>
          <a:bodyPr/>
          <a:lstStyle/>
          <a:p>
            <a:r>
              <a:rPr lang="en-AU"/>
              <a:t>True Wealth – Our Family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837233-B333-4C2B-998D-D404C0582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0" y="1685257"/>
            <a:ext cx="6382575" cy="577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7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EF948-14AB-536C-C66F-6F21DCCBB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7834844" cy="438150"/>
          </a:xfrm>
        </p:spPr>
        <p:txBody>
          <a:bodyPr/>
          <a:lstStyle/>
          <a:p>
            <a:r>
              <a:rPr lang="en-AU" dirty="0"/>
              <a:t>Protect Your Wealth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A459A7-8E8E-705A-9872-9AE6A0993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03" y="1627309"/>
            <a:ext cx="8191052" cy="550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5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purl.org/dc/terms/"/>
    <ds:schemaRef ds:uri="http://www.w3.org/XML/1998/namespace"/>
    <ds:schemaRef ds:uri="f3b6e03b-ad32-48bd-b642-fb933687addb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e81a57f-e398-47b6-98fd-f6700c6fb7fe"/>
    <ds:schemaRef ds:uri="http://schemas.microsoft.com/office/2006/documentManagement/types"/>
    <ds:schemaRef ds:uri="754c8679-8c3b-4cb4-ba22-a8d7dbdfdbb4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316FFD-EFC4-4D0A-A94C-B99A4C9A5D6A}">
  <ds:schemaRefs>
    <ds:schemaRef ds:uri="6e81a57f-e398-47b6-98fd-f6700c6fb7fe"/>
    <ds:schemaRef ds:uri="754c8679-8c3b-4cb4-ba22-a8d7dbdfdbb4"/>
    <ds:schemaRef ds:uri="f3b6e03b-ad32-48bd-b642-fb933687ad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21</Words>
  <Application>Microsoft Office PowerPoint</Application>
  <PresentationFormat>Custom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Montserrat Medium</vt:lpstr>
      <vt:lpstr>Office Theme</vt:lpstr>
      <vt:lpstr>Your Family Wealth</vt:lpstr>
      <vt:lpstr>SAN Conference Agenda</vt:lpstr>
      <vt:lpstr>Can The Family Live The Plan ?</vt:lpstr>
      <vt:lpstr>True Wealth – Our Family</vt:lpstr>
      <vt:lpstr>Protect Your Wealth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Carolyn Bryant</cp:lastModifiedBy>
  <cp:revision>1</cp:revision>
  <cp:lastPrinted>2025-05-12T23:35:00Z</cp:lastPrinted>
  <dcterms:created xsi:type="dcterms:W3CDTF">2022-11-03T04:38:14Z</dcterms:created>
  <dcterms:modified xsi:type="dcterms:W3CDTF">2025-05-12T23:39:38Z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