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</p:sldIdLst>
  <p:sldSz cx="10693400" cy="7556500"/>
  <p:notesSz cx="9774238" cy="672465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B6B6327-1DFA-4C01-BEC8-5CD9BF1906E4}" v="1" dt="2025-05-12T23:34:55.992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1626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arolyn Bryant" userId="4fe4de5a-9b69-40ba-b264-41cad4362eb3" providerId="ADAL" clId="{9B6B6327-1DFA-4C01-BEC8-5CD9BF1906E4}"/>
    <pc:docChg chg="custSel addSld modSld">
      <pc:chgData name="Carolyn Bryant" userId="4fe4de5a-9b69-40ba-b264-41cad4362eb3" providerId="ADAL" clId="{9B6B6327-1DFA-4C01-BEC8-5CD9BF1906E4}" dt="2025-05-12T23:39:27.358" v="189" actId="20577"/>
      <pc:docMkLst>
        <pc:docMk/>
      </pc:docMkLst>
      <pc:sldChg chg="addSp modSp mod">
        <pc:chgData name="Carolyn Bryant" userId="4fe4de5a-9b69-40ba-b264-41cad4362eb3" providerId="ADAL" clId="{9B6B6327-1DFA-4C01-BEC8-5CD9BF1906E4}" dt="2025-05-05T23:56:11.643" v="28" actId="20577"/>
        <pc:sldMkLst>
          <pc:docMk/>
          <pc:sldMk cId="0" sldId="256"/>
        </pc:sldMkLst>
        <pc:spChg chg="mod">
          <ac:chgData name="Carolyn Bryant" userId="4fe4de5a-9b69-40ba-b264-41cad4362eb3" providerId="ADAL" clId="{9B6B6327-1DFA-4C01-BEC8-5CD9BF1906E4}" dt="2025-05-05T23:56:11.643" v="28" actId="20577"/>
          <ac:spMkLst>
            <pc:docMk/>
            <pc:sldMk cId="0" sldId="256"/>
            <ac:spMk id="16" creationId="{EA576995-140D-9167-FF7E-80D5EDAFE9CF}"/>
          </ac:spMkLst>
        </pc:spChg>
        <pc:picChg chg="add mod">
          <ac:chgData name="Carolyn Bryant" userId="4fe4de5a-9b69-40ba-b264-41cad4362eb3" providerId="ADAL" clId="{9B6B6327-1DFA-4C01-BEC8-5CD9BF1906E4}" dt="2025-05-05T23:55:43.539" v="10" actId="1076"/>
          <ac:picMkLst>
            <pc:docMk/>
            <pc:sldMk cId="0" sldId="256"/>
            <ac:picMk id="3" creationId="{3E97CFB9-A800-8BE3-E890-0AC47715C62D}"/>
          </ac:picMkLst>
        </pc:picChg>
      </pc:sldChg>
      <pc:sldChg chg="addSp delSp modSp new mod">
        <pc:chgData name="Carolyn Bryant" userId="4fe4de5a-9b69-40ba-b264-41cad4362eb3" providerId="ADAL" clId="{9B6B6327-1DFA-4C01-BEC8-5CD9BF1906E4}" dt="2025-05-05T23:56:49.829" v="54" actId="14100"/>
        <pc:sldMkLst>
          <pc:docMk/>
          <pc:sldMk cId="681161866" sldId="257"/>
        </pc:sldMkLst>
        <pc:spChg chg="mod">
          <ac:chgData name="Carolyn Bryant" userId="4fe4de5a-9b69-40ba-b264-41cad4362eb3" providerId="ADAL" clId="{9B6B6327-1DFA-4C01-BEC8-5CD9BF1906E4}" dt="2025-05-05T23:56:49.829" v="54" actId="14100"/>
          <ac:spMkLst>
            <pc:docMk/>
            <pc:sldMk cId="681161866" sldId="257"/>
            <ac:spMk id="2" creationId="{8C1BABC0-727F-A453-D2C6-7D232FC8A26B}"/>
          </ac:spMkLst>
        </pc:spChg>
        <pc:picChg chg="add mod">
          <ac:chgData name="Carolyn Bryant" userId="4fe4de5a-9b69-40ba-b264-41cad4362eb3" providerId="ADAL" clId="{9B6B6327-1DFA-4C01-BEC8-5CD9BF1906E4}" dt="2025-05-05T23:56:28.715" v="31" actId="1076"/>
          <ac:picMkLst>
            <pc:docMk/>
            <pc:sldMk cId="681161866" sldId="257"/>
            <ac:picMk id="5" creationId="{58DF5226-2410-AA1A-6834-9A4F4F944A1C}"/>
          </ac:picMkLst>
        </pc:picChg>
      </pc:sldChg>
      <pc:sldChg chg="addSp delSp modSp new mod">
        <pc:chgData name="Carolyn Bryant" userId="4fe4de5a-9b69-40ba-b264-41cad4362eb3" providerId="ADAL" clId="{9B6B6327-1DFA-4C01-BEC8-5CD9BF1906E4}" dt="2025-05-07T04:32:40.198" v="181" actId="1076"/>
        <pc:sldMkLst>
          <pc:docMk/>
          <pc:sldMk cId="3985170320" sldId="258"/>
        </pc:sldMkLst>
        <pc:spChg chg="mod">
          <ac:chgData name="Carolyn Bryant" userId="4fe4de5a-9b69-40ba-b264-41cad4362eb3" providerId="ADAL" clId="{9B6B6327-1DFA-4C01-BEC8-5CD9BF1906E4}" dt="2025-05-05T23:57:22.552" v="96" actId="14100"/>
          <ac:spMkLst>
            <pc:docMk/>
            <pc:sldMk cId="3985170320" sldId="258"/>
            <ac:spMk id="2" creationId="{4B383558-A19D-EEF7-AB80-07B3D238C776}"/>
          </ac:spMkLst>
        </pc:spChg>
        <pc:picChg chg="add mod">
          <ac:chgData name="Carolyn Bryant" userId="4fe4de5a-9b69-40ba-b264-41cad4362eb3" providerId="ADAL" clId="{9B6B6327-1DFA-4C01-BEC8-5CD9BF1906E4}" dt="2025-05-07T04:32:40.198" v="181" actId="1076"/>
          <ac:picMkLst>
            <pc:docMk/>
            <pc:sldMk cId="3985170320" sldId="258"/>
            <ac:picMk id="4" creationId="{59A788E0-4406-5217-1932-553D5487399A}"/>
          </ac:picMkLst>
        </pc:picChg>
      </pc:sldChg>
      <pc:sldChg chg="addSp delSp modSp new mod">
        <pc:chgData name="Carolyn Bryant" userId="4fe4de5a-9b69-40ba-b264-41cad4362eb3" providerId="ADAL" clId="{9B6B6327-1DFA-4C01-BEC8-5CD9BF1906E4}" dt="2025-05-05T23:58:10.694" v="135" actId="14100"/>
        <pc:sldMkLst>
          <pc:docMk/>
          <pc:sldMk cId="1562577542" sldId="259"/>
        </pc:sldMkLst>
        <pc:spChg chg="mod">
          <ac:chgData name="Carolyn Bryant" userId="4fe4de5a-9b69-40ba-b264-41cad4362eb3" providerId="ADAL" clId="{9B6B6327-1DFA-4C01-BEC8-5CD9BF1906E4}" dt="2025-05-05T23:58:10.694" v="135" actId="14100"/>
          <ac:spMkLst>
            <pc:docMk/>
            <pc:sldMk cId="1562577542" sldId="259"/>
            <ac:spMk id="2" creationId="{B56E5F36-627E-6D73-1545-B789D6C36145}"/>
          </ac:spMkLst>
        </pc:spChg>
        <pc:picChg chg="add mod">
          <ac:chgData name="Carolyn Bryant" userId="4fe4de5a-9b69-40ba-b264-41cad4362eb3" providerId="ADAL" clId="{9B6B6327-1DFA-4C01-BEC8-5CD9BF1906E4}" dt="2025-05-05T23:57:43.879" v="100" actId="1076"/>
          <ac:picMkLst>
            <pc:docMk/>
            <pc:sldMk cId="1562577542" sldId="259"/>
            <ac:picMk id="5" creationId="{F7837233-B333-4C2B-998D-D404C0582827}"/>
          </ac:picMkLst>
        </pc:picChg>
      </pc:sldChg>
      <pc:sldChg chg="addSp delSp modSp new mod">
        <pc:chgData name="Carolyn Bryant" userId="4fe4de5a-9b69-40ba-b264-41cad4362eb3" providerId="ADAL" clId="{9B6B6327-1DFA-4C01-BEC8-5CD9BF1906E4}" dt="2025-05-12T23:39:27.358" v="189" actId="20577"/>
        <pc:sldMkLst>
          <pc:docMk/>
          <pc:sldMk cId="1571956408" sldId="260"/>
        </pc:sldMkLst>
        <pc:spChg chg="mod">
          <ac:chgData name="Carolyn Bryant" userId="4fe4de5a-9b69-40ba-b264-41cad4362eb3" providerId="ADAL" clId="{9B6B6327-1DFA-4C01-BEC8-5CD9BF1906E4}" dt="2025-05-12T23:39:27.358" v="189" actId="20577"/>
          <ac:spMkLst>
            <pc:docMk/>
            <pc:sldMk cId="1571956408" sldId="260"/>
            <ac:spMk id="2" creationId="{75FEF948-14AB-536C-C66F-6F21DCCBBB5A}"/>
          </ac:spMkLst>
        </pc:spChg>
        <pc:picChg chg="add mod">
          <ac:chgData name="Carolyn Bryant" userId="4fe4de5a-9b69-40ba-b264-41cad4362eb3" providerId="ADAL" clId="{9B6B6327-1DFA-4C01-BEC8-5CD9BF1906E4}" dt="2025-05-07T05:38:30.576" v="188" actId="1076"/>
          <ac:picMkLst>
            <pc:docMk/>
            <pc:sldMk cId="1571956408" sldId="260"/>
            <ac:picMk id="7" creationId="{88A459A7-8E8E-705A-9872-9AE6A099397C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790" cy="0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07" y="855350"/>
            <a:ext cx="140559" cy="140559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999089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302115" cy="0"/>
          </a:xfrm>
          <a:custGeom>
            <a:avLst/>
            <a:gdLst/>
            <a:ahLst/>
            <a:cxnLst/>
            <a:rect l="l" t="t" r="r" b="b"/>
            <a:pathLst>
              <a:path w="9302115">
                <a:moveTo>
                  <a:pt x="0" y="0"/>
                </a:moveTo>
                <a:lnTo>
                  <a:pt x="930181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0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2"/>
            <a:ext cx="133703" cy="166009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62" y="630665"/>
            <a:ext cx="180336" cy="1605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1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1" y="1077360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8" y="0"/>
                </a:moveTo>
                <a:lnTo>
                  <a:pt x="122184" y="0"/>
                </a:lnTo>
                <a:lnTo>
                  <a:pt x="79060" y="13673"/>
                </a:lnTo>
                <a:lnTo>
                  <a:pt x="41092" y="41020"/>
                </a:lnTo>
                <a:lnTo>
                  <a:pt x="13697" y="78913"/>
                </a:lnTo>
                <a:lnTo>
                  <a:pt x="0" y="121952"/>
                </a:lnTo>
                <a:lnTo>
                  <a:pt x="0" y="166708"/>
                </a:lnTo>
                <a:lnTo>
                  <a:pt x="13697" y="209747"/>
                </a:lnTo>
                <a:lnTo>
                  <a:pt x="41092" y="247641"/>
                </a:lnTo>
                <a:lnTo>
                  <a:pt x="117117" y="323514"/>
                </a:lnTo>
                <a:lnTo>
                  <a:pt x="158979" y="340823"/>
                </a:lnTo>
                <a:lnTo>
                  <a:pt x="170617" y="339689"/>
                </a:lnTo>
                <a:lnTo>
                  <a:pt x="208272" y="314495"/>
                </a:lnTo>
                <a:lnTo>
                  <a:pt x="218185" y="281735"/>
                </a:lnTo>
                <a:lnTo>
                  <a:pt x="217049" y="270120"/>
                </a:lnTo>
                <a:lnTo>
                  <a:pt x="183870" y="223015"/>
                </a:lnTo>
                <a:lnTo>
                  <a:pt x="180549" y="260207"/>
                </a:lnTo>
                <a:lnTo>
                  <a:pt x="187237" y="270272"/>
                </a:lnTo>
                <a:lnTo>
                  <a:pt x="174790" y="309011"/>
                </a:lnTo>
                <a:lnTo>
                  <a:pt x="167127" y="312172"/>
                </a:lnTo>
                <a:lnTo>
                  <a:pt x="150832" y="312172"/>
                </a:lnTo>
                <a:lnTo>
                  <a:pt x="143169" y="309011"/>
                </a:lnTo>
                <a:lnTo>
                  <a:pt x="61385" y="227388"/>
                </a:lnTo>
                <a:lnTo>
                  <a:pt x="35574" y="188547"/>
                </a:lnTo>
                <a:lnTo>
                  <a:pt x="26971" y="144325"/>
                </a:lnTo>
                <a:lnTo>
                  <a:pt x="35574" y="100106"/>
                </a:lnTo>
                <a:lnTo>
                  <a:pt x="61385" y="61273"/>
                </a:lnTo>
                <a:lnTo>
                  <a:pt x="100297" y="35513"/>
                </a:lnTo>
                <a:lnTo>
                  <a:pt x="144606" y="26927"/>
                </a:lnTo>
                <a:lnTo>
                  <a:pt x="188915" y="35513"/>
                </a:lnTo>
                <a:lnTo>
                  <a:pt x="227827" y="61273"/>
                </a:lnTo>
                <a:lnTo>
                  <a:pt x="337299" y="170529"/>
                </a:lnTo>
                <a:lnTo>
                  <a:pt x="344440" y="181271"/>
                </a:lnTo>
                <a:lnTo>
                  <a:pt x="346820" y="193503"/>
                </a:lnTo>
                <a:lnTo>
                  <a:pt x="344440" y="205734"/>
                </a:lnTo>
                <a:lnTo>
                  <a:pt x="337299" y="216476"/>
                </a:lnTo>
                <a:lnTo>
                  <a:pt x="331692" y="222073"/>
                </a:lnTo>
                <a:lnTo>
                  <a:pt x="331692" y="231134"/>
                </a:lnTo>
                <a:lnTo>
                  <a:pt x="342905" y="242326"/>
                </a:lnTo>
                <a:lnTo>
                  <a:pt x="351985" y="242326"/>
                </a:lnTo>
                <a:lnTo>
                  <a:pt x="374359" y="205516"/>
                </a:lnTo>
                <a:lnTo>
                  <a:pt x="375535" y="193497"/>
                </a:lnTo>
                <a:lnTo>
                  <a:pt x="374359" y="181477"/>
                </a:lnTo>
                <a:lnTo>
                  <a:pt x="248120" y="41020"/>
                </a:lnTo>
                <a:lnTo>
                  <a:pt x="210152" y="13673"/>
                </a:lnTo>
                <a:lnTo>
                  <a:pt x="167028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4" y="1159460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6" y="1054100"/>
            <a:ext cx="4477385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5/13/2025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  <p:sp>
        <p:nvSpPr>
          <p:cNvPr id="7" name="bg object 16">
            <a:extLst>
              <a:ext uri="{FF2B5EF4-FFF2-40B4-BE49-F238E27FC236}">
                <a16:creationId xmlns:a16="http://schemas.microsoft.com/office/drawing/2014/main" id="{C622304C-6311-9B41-6FEE-7D6B598E085E}"/>
              </a:ext>
            </a:extLst>
          </p:cNvPr>
          <p:cNvSpPr/>
          <p:nvPr userDrawn="1"/>
        </p:nvSpPr>
        <p:spPr>
          <a:xfrm>
            <a:off x="0" y="935938"/>
            <a:ext cx="750707" cy="45719"/>
          </a:xfrm>
          <a:custGeom>
            <a:avLst/>
            <a:gdLst/>
            <a:ahLst/>
            <a:cxnLst/>
            <a:rect l="l" t="t" r="r" b="b"/>
            <a:pathLst>
              <a:path w="859790">
                <a:moveTo>
                  <a:pt x="0" y="0"/>
                </a:moveTo>
                <a:lnTo>
                  <a:pt x="859589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bg object 18">
            <a:extLst>
              <a:ext uri="{FF2B5EF4-FFF2-40B4-BE49-F238E27FC236}">
                <a16:creationId xmlns:a16="http://schemas.microsoft.com/office/drawing/2014/main" id="{0CF38ED1-67CD-E573-205B-0ADFCBBD9F63}"/>
              </a:ext>
            </a:extLst>
          </p:cNvPr>
          <p:cNvSpPr/>
          <p:nvPr userDrawn="1"/>
        </p:nvSpPr>
        <p:spPr>
          <a:xfrm>
            <a:off x="820987" y="1008614"/>
            <a:ext cx="0" cy="6557645"/>
          </a:xfrm>
          <a:custGeom>
            <a:avLst/>
            <a:gdLst/>
            <a:ahLst/>
            <a:cxnLst/>
            <a:rect l="l" t="t" r="r" b="b"/>
            <a:pathLst>
              <a:path h="6557645">
                <a:moveTo>
                  <a:pt x="0" y="6557410"/>
                </a:moveTo>
                <a:lnTo>
                  <a:pt x="0" y="0"/>
                </a:lnTo>
              </a:path>
            </a:pathLst>
          </a:custGeom>
          <a:ln w="15875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bg object 25">
            <a:extLst>
              <a:ext uri="{FF2B5EF4-FFF2-40B4-BE49-F238E27FC236}">
                <a16:creationId xmlns:a16="http://schemas.microsoft.com/office/drawing/2014/main" id="{B73892B7-C356-2218-22D6-213E73C485F4}"/>
              </a:ext>
            </a:extLst>
          </p:cNvPr>
          <p:cNvSpPr/>
          <p:nvPr userDrawn="1"/>
        </p:nvSpPr>
        <p:spPr>
          <a:xfrm>
            <a:off x="199164" y="116898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47" y="0"/>
                </a:moveTo>
                <a:lnTo>
                  <a:pt x="181985" y="17308"/>
                </a:lnTo>
                <a:lnTo>
                  <a:pt x="164642" y="59088"/>
                </a:lnTo>
                <a:lnTo>
                  <a:pt x="165780" y="70705"/>
                </a:lnTo>
                <a:lnTo>
                  <a:pt x="169122" y="81713"/>
                </a:lnTo>
                <a:lnTo>
                  <a:pt x="174560" y="91854"/>
                </a:lnTo>
                <a:lnTo>
                  <a:pt x="181985" y="100868"/>
                </a:lnTo>
                <a:lnTo>
                  <a:pt x="198957" y="117820"/>
                </a:lnTo>
                <a:lnTo>
                  <a:pt x="208037" y="117807"/>
                </a:lnTo>
                <a:lnTo>
                  <a:pt x="219250" y="106643"/>
                </a:lnTo>
                <a:lnTo>
                  <a:pt x="219250" y="97567"/>
                </a:lnTo>
                <a:lnTo>
                  <a:pt x="196505" y="74867"/>
                </a:lnTo>
                <a:lnTo>
                  <a:pt x="193338" y="67221"/>
                </a:lnTo>
                <a:lnTo>
                  <a:pt x="193338" y="50956"/>
                </a:lnTo>
                <a:lnTo>
                  <a:pt x="196505" y="43309"/>
                </a:lnTo>
                <a:lnTo>
                  <a:pt x="208024" y="31812"/>
                </a:lnTo>
                <a:lnTo>
                  <a:pt x="215687" y="28651"/>
                </a:lnTo>
                <a:lnTo>
                  <a:pt x="231983" y="28651"/>
                </a:lnTo>
                <a:lnTo>
                  <a:pt x="239645" y="31812"/>
                </a:lnTo>
                <a:lnTo>
                  <a:pt x="321430" y="113435"/>
                </a:lnTo>
                <a:lnTo>
                  <a:pt x="347240" y="152276"/>
                </a:lnTo>
                <a:lnTo>
                  <a:pt x="355843" y="196497"/>
                </a:lnTo>
                <a:lnTo>
                  <a:pt x="347240" y="240716"/>
                </a:lnTo>
                <a:lnTo>
                  <a:pt x="321430" y="279549"/>
                </a:lnTo>
                <a:lnTo>
                  <a:pt x="282517" y="305310"/>
                </a:lnTo>
                <a:lnTo>
                  <a:pt x="238208" y="313897"/>
                </a:lnTo>
                <a:lnTo>
                  <a:pt x="193899" y="305310"/>
                </a:lnTo>
                <a:lnTo>
                  <a:pt x="154987" y="279549"/>
                </a:lnTo>
                <a:lnTo>
                  <a:pt x="38236" y="163015"/>
                </a:lnTo>
                <a:lnTo>
                  <a:pt x="31095" y="152273"/>
                </a:lnTo>
                <a:lnTo>
                  <a:pt x="28715" y="140042"/>
                </a:lnTo>
                <a:lnTo>
                  <a:pt x="31095" y="127811"/>
                </a:lnTo>
                <a:lnTo>
                  <a:pt x="38236" y="117068"/>
                </a:lnTo>
                <a:lnTo>
                  <a:pt x="43842" y="111472"/>
                </a:lnTo>
                <a:lnTo>
                  <a:pt x="43842" y="102410"/>
                </a:lnTo>
                <a:lnTo>
                  <a:pt x="4632" y="116640"/>
                </a:lnTo>
                <a:lnTo>
                  <a:pt x="0" y="140047"/>
                </a:lnTo>
                <a:lnTo>
                  <a:pt x="1176" y="152067"/>
                </a:lnTo>
                <a:lnTo>
                  <a:pt x="134707" y="299802"/>
                </a:lnTo>
                <a:lnTo>
                  <a:pt x="183103" y="331847"/>
                </a:lnTo>
                <a:lnTo>
                  <a:pt x="238215" y="342526"/>
                </a:lnTo>
                <a:lnTo>
                  <a:pt x="266194" y="339857"/>
                </a:lnTo>
                <a:lnTo>
                  <a:pt x="318791" y="318496"/>
                </a:lnTo>
                <a:lnTo>
                  <a:pt x="369130" y="261909"/>
                </a:lnTo>
                <a:lnTo>
                  <a:pt x="382827" y="218870"/>
                </a:lnTo>
                <a:lnTo>
                  <a:pt x="382827" y="174115"/>
                </a:lnTo>
                <a:lnTo>
                  <a:pt x="369130" y="131075"/>
                </a:lnTo>
                <a:lnTo>
                  <a:pt x="341735" y="93182"/>
                </a:lnTo>
                <a:lnTo>
                  <a:pt x="265710" y="17308"/>
                </a:lnTo>
                <a:lnTo>
                  <a:pt x="235485" y="1134"/>
                </a:lnTo>
                <a:lnTo>
                  <a:pt x="223847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EA576995-140D-9167-FF7E-80D5EDAFE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56" y="1054100"/>
            <a:ext cx="4477385" cy="430887"/>
          </a:xfrm>
        </p:spPr>
        <p:txBody>
          <a:bodyPr/>
          <a:lstStyle/>
          <a:p>
            <a:r>
              <a:rPr lang="en-AU"/>
              <a:t>Your Family Wealth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E97CFB9-A800-8BE3-E890-0AC47715C62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569" y="1564676"/>
            <a:ext cx="9390544" cy="597739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BABC0-727F-A453-D2C6-7D232FC8A2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56" y="1054100"/>
            <a:ext cx="5777444" cy="861774"/>
          </a:xfrm>
        </p:spPr>
        <p:txBody>
          <a:bodyPr/>
          <a:lstStyle/>
          <a:p>
            <a:r>
              <a:rPr lang="en-AU"/>
              <a:t>SAN Conference Agenda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8DF5226-2410-AA1A-6834-9A4F4F944A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7129" y="1460500"/>
            <a:ext cx="9313092" cy="609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1161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83558-A19D-EEF7-AB80-07B3D238C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56" y="1054100"/>
            <a:ext cx="5853644" cy="861774"/>
          </a:xfrm>
        </p:spPr>
        <p:txBody>
          <a:bodyPr/>
          <a:lstStyle/>
          <a:p>
            <a:r>
              <a:rPr lang="en-AU"/>
              <a:t>Can The Family Live The Plan 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9A788E0-4406-5217-1932-553D548739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9268" y="1621409"/>
            <a:ext cx="9440120" cy="5901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51703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E5F36-627E-6D73-1545-B789D6C361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56" y="1054100"/>
            <a:ext cx="5167844" cy="861774"/>
          </a:xfrm>
        </p:spPr>
        <p:txBody>
          <a:bodyPr/>
          <a:lstStyle/>
          <a:p>
            <a:r>
              <a:rPr lang="en-AU"/>
              <a:t>True Wealth – Our Family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7837233-B333-4C2B-998D-D404C05828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74900" y="1685257"/>
            <a:ext cx="6382575" cy="5773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25775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FEF948-14AB-536C-C66F-6F21DCCBBB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456" y="1054100"/>
            <a:ext cx="7834844" cy="438150"/>
          </a:xfrm>
        </p:spPr>
        <p:txBody>
          <a:bodyPr/>
          <a:lstStyle/>
          <a:p>
            <a:r>
              <a:rPr lang="en-AU" dirty="0"/>
              <a:t>Protect Your Wealth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8A459A7-8E8E-705A-9872-9AE6A099397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1403" y="1627309"/>
            <a:ext cx="8191052" cy="5500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19564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3b6e03b-ad32-48bd-b642-fb933687addb" xsi:nil="true"/>
    <lcf76f155ced4ddcb4097134ff3c332f xmlns="754c8679-8c3b-4cb4-ba22-a8d7dbdfdbb4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20" ma:contentTypeDescription="Create a new document." ma:contentTypeScope="" ma:versionID="c571dcd68f504901106bdc9b47a6c684">
  <xsd:schema xmlns:xsd="http://www.w3.org/2001/XMLSchema" xmlns:xs="http://www.w3.org/2001/XMLSchema" xmlns:p="http://schemas.microsoft.com/office/2006/metadata/properties" xmlns:ns1="http://schemas.microsoft.com/sharepoint/v3" xmlns:ns2="754c8679-8c3b-4cb4-ba22-a8d7dbdfdbb4" xmlns:ns3="6e81a57f-e398-47b6-98fd-f6700c6fb7fe" xmlns:ns4="f3b6e03b-ad32-48bd-b642-fb933687addb" targetNamespace="http://schemas.microsoft.com/office/2006/metadata/properties" ma:root="true" ma:fieldsID="916f98b719463c51256e1fbc4e8967e7" ns1:_="" ns2:_="" ns3:_="" ns4:_="">
    <xsd:import namespace="http://schemas.microsoft.com/sharepoint/v3"/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6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7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9934A01-E47F-4FFD-B0AC-61CD07721D00}">
  <ds:schemaRefs>
    <ds:schemaRef ds:uri="http://schemas.microsoft.com/office/2006/metadata/properties"/>
    <ds:schemaRef ds:uri="http://purl.org/dc/terms/"/>
    <ds:schemaRef ds:uri="http://www.w3.org/XML/1998/namespace"/>
    <ds:schemaRef ds:uri="f3b6e03b-ad32-48bd-b642-fb933687addb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6e81a57f-e398-47b6-98fd-f6700c6fb7fe"/>
    <ds:schemaRef ds:uri="http://schemas.microsoft.com/office/2006/documentManagement/types"/>
    <ds:schemaRef ds:uri="754c8679-8c3b-4cb4-ba22-a8d7dbdfdbb4"/>
    <ds:schemaRef ds:uri="http://schemas.microsoft.com/sharepoint/v3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F316FFD-EFC4-4D0A-A94C-B99A4C9A5D6A}">
  <ds:schemaRefs>
    <ds:schemaRef ds:uri="6e81a57f-e398-47b6-98fd-f6700c6fb7fe"/>
    <ds:schemaRef ds:uri="754c8679-8c3b-4cb4-ba22-a8d7dbdfdbb4"/>
    <ds:schemaRef ds:uri="f3b6e03b-ad32-48bd-b642-fb933687addb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CCF786C-5157-4B9E-9E89-1EF51D8F470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</TotalTime>
  <Words>21</Words>
  <Application>Microsoft Office PowerPoint</Application>
  <PresentationFormat>Custom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Montserrat Medium</vt:lpstr>
      <vt:lpstr>Office Theme</vt:lpstr>
      <vt:lpstr>Your Family Wealth</vt:lpstr>
      <vt:lpstr>SAN Conference Agenda</vt:lpstr>
      <vt:lpstr>Can The Family Live The Plan ?</vt:lpstr>
      <vt:lpstr>True Wealth – Our Family</vt:lpstr>
      <vt:lpstr>Protect Your Wealth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makes a Great Life</dc:title>
  <dc:creator>Carolyn Bryant</dc:creator>
  <cp:lastModifiedBy>Carolyn Bryant</cp:lastModifiedBy>
  <cp:revision>1</cp:revision>
  <cp:lastPrinted>2025-05-12T23:35:00Z</cp:lastPrinted>
  <dcterms:created xsi:type="dcterms:W3CDTF">2022-11-03T04:38:14Z</dcterms:created>
  <dcterms:modified xsi:type="dcterms:W3CDTF">2025-05-12T23:39:38Z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2022-08-19T00:00:00Z</vt:filetime>
  </property>
  <property fmtid="{D5CDD505-2E9C-101B-9397-08002B2CF9AE}" pid="3" name="LastSaved">
    <vt:filetime>2022-11-03T00:00:00Z</vt:filetime>
  </property>
  <property fmtid="{D5CDD505-2E9C-101B-9397-08002B2CF9AE}" pid="4" name="Producer">
    <vt:lpwstr>macOS Version 10.15.7 (Build 19H1824) Quartz PDFContext</vt:lpwstr>
  </property>
  <property fmtid="{D5CDD505-2E9C-101B-9397-08002B2CF9AE}" pid="5" name="ContentTypeId">
    <vt:lpwstr>0x0101000D1501204E0E8546970714FFE872A97A</vt:lpwstr>
  </property>
  <property fmtid="{D5CDD505-2E9C-101B-9397-08002B2CF9AE}" pid="6" name="MediaServiceImageTags">
    <vt:lpwstr/>
  </property>
</Properties>
</file>