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92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7A1F9E-21BE-4310-B3A6-F868D65C3111}" v="1" dt="2025-01-21T02:43:50.85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7"/>
  </p:normalViewPr>
  <p:slideViewPr>
    <p:cSldViewPr>
      <p:cViewPr varScale="1">
        <p:scale>
          <a:sx n="95" d="100"/>
          <a:sy n="95" d="100"/>
        </p:scale>
        <p:origin x="160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yn Bryant" userId="4fe4de5a-9b69-40ba-b264-41cad4362eb3" providerId="ADAL" clId="{35815050-B363-4525-896E-23F8FD174418}"/>
    <pc:docChg chg="addSld delSld modSld">
      <pc:chgData name="Carolyn Bryant" userId="4fe4de5a-9b69-40ba-b264-41cad4362eb3" providerId="ADAL" clId="{35815050-B363-4525-896E-23F8FD174418}" dt="2024-12-10T23:07:15.293" v="29" actId="20577"/>
      <pc:docMkLst>
        <pc:docMk/>
      </pc:docMkLst>
      <pc:sldChg chg="modSp mod">
        <pc:chgData name="Carolyn Bryant" userId="4fe4de5a-9b69-40ba-b264-41cad4362eb3" providerId="ADAL" clId="{35815050-B363-4525-896E-23F8FD174418}" dt="2024-12-05T05:21:11.524" v="0" actId="14100"/>
        <pc:sldMkLst>
          <pc:docMk/>
          <pc:sldMk cId="1632766630" sldId="260"/>
        </pc:sldMkLst>
        <pc:picChg chg="mod">
          <ac:chgData name="Carolyn Bryant" userId="4fe4de5a-9b69-40ba-b264-41cad4362eb3" providerId="ADAL" clId="{35815050-B363-4525-896E-23F8FD174418}" dt="2024-12-05T05:21:11.524" v="0" actId="14100"/>
          <ac:picMkLst>
            <pc:docMk/>
            <pc:sldMk cId="1632766630" sldId="260"/>
            <ac:picMk id="25" creationId="{EB913E34-A206-9F65-5F8F-76559F11CEA7}"/>
          </ac:picMkLst>
        </pc:picChg>
      </pc:sldChg>
      <pc:sldChg chg="new del">
        <pc:chgData name="Carolyn Bryant" userId="4fe4de5a-9b69-40ba-b264-41cad4362eb3" providerId="ADAL" clId="{35815050-B363-4525-896E-23F8FD174418}" dt="2024-12-10T23:07:03.376" v="3" actId="47"/>
        <pc:sldMkLst>
          <pc:docMk/>
          <pc:sldMk cId="1194740066" sldId="280"/>
        </pc:sldMkLst>
      </pc:sldChg>
      <pc:sldChg chg="modSp add mod">
        <pc:chgData name="Carolyn Bryant" userId="4fe4de5a-9b69-40ba-b264-41cad4362eb3" providerId="ADAL" clId="{35815050-B363-4525-896E-23F8FD174418}" dt="2024-12-10T23:07:15.293" v="29" actId="20577"/>
        <pc:sldMkLst>
          <pc:docMk/>
          <pc:sldMk cId="0" sldId="290"/>
        </pc:sldMkLst>
      </pc:sldChg>
    </pc:docChg>
  </pc:docChgLst>
  <pc:docChgLst>
    <pc:chgData name="Carolyn Bryant" userId="4fe4de5a-9b69-40ba-b264-41cad4362eb3" providerId="ADAL" clId="{F8D76F0F-B000-417D-B4C8-E120DF424481}"/>
    <pc:docChg chg="custSel modSld sldOrd">
      <pc:chgData name="Carolyn Bryant" userId="4fe4de5a-9b69-40ba-b264-41cad4362eb3" providerId="ADAL" clId="{F8D76F0F-B000-417D-B4C8-E120DF424481}" dt="2024-10-15T05:07:03.810" v="49" actId="1076"/>
      <pc:docMkLst>
        <pc:docMk/>
      </pc:docMkLst>
      <pc:sldChg chg="ord">
        <pc:chgData name="Carolyn Bryant" userId="4fe4de5a-9b69-40ba-b264-41cad4362eb3" providerId="ADAL" clId="{F8D76F0F-B000-417D-B4C8-E120DF424481}" dt="2024-10-15T05:01:13.813" v="5"/>
        <pc:sldMkLst>
          <pc:docMk/>
          <pc:sldMk cId="0" sldId="256"/>
        </pc:sldMkLst>
      </pc:sldChg>
      <pc:sldChg chg="ord">
        <pc:chgData name="Carolyn Bryant" userId="4fe4de5a-9b69-40ba-b264-41cad4362eb3" providerId="ADAL" clId="{F8D76F0F-B000-417D-B4C8-E120DF424481}" dt="2024-10-15T05:01:35.919" v="9"/>
        <pc:sldMkLst>
          <pc:docMk/>
          <pc:sldMk cId="276944936" sldId="257"/>
        </pc:sldMkLst>
      </pc:sldChg>
      <pc:sldChg chg="addSp modSp mod ord">
        <pc:chgData name="Carolyn Bryant" userId="4fe4de5a-9b69-40ba-b264-41cad4362eb3" providerId="ADAL" clId="{F8D76F0F-B000-417D-B4C8-E120DF424481}" dt="2024-10-15T05:07:03.810" v="49" actId="1076"/>
        <pc:sldMkLst>
          <pc:docMk/>
          <pc:sldMk cId="1632766630" sldId="260"/>
        </pc:sldMkLst>
      </pc:sldChg>
      <pc:sldChg chg="ord">
        <pc:chgData name="Carolyn Bryant" userId="4fe4de5a-9b69-40ba-b264-41cad4362eb3" providerId="ADAL" clId="{F8D76F0F-B000-417D-B4C8-E120DF424481}" dt="2024-10-15T04:59:57.184" v="1"/>
        <pc:sldMkLst>
          <pc:docMk/>
          <pc:sldMk cId="3806401045" sldId="261"/>
        </pc:sldMkLst>
      </pc:sldChg>
      <pc:sldChg chg="ord">
        <pc:chgData name="Carolyn Bryant" userId="4fe4de5a-9b69-40ba-b264-41cad4362eb3" providerId="ADAL" clId="{F8D76F0F-B000-417D-B4C8-E120DF424481}" dt="2024-10-15T05:02:03.852" v="11"/>
        <pc:sldMkLst>
          <pc:docMk/>
          <pc:sldMk cId="0" sldId="263"/>
        </pc:sldMkLst>
      </pc:sldChg>
      <pc:sldChg chg="ord">
        <pc:chgData name="Carolyn Bryant" userId="4fe4de5a-9b69-40ba-b264-41cad4362eb3" providerId="ADAL" clId="{F8D76F0F-B000-417D-B4C8-E120DF424481}" dt="2024-10-15T05:00:31.456" v="3"/>
        <pc:sldMkLst>
          <pc:docMk/>
          <pc:sldMk cId="2681929778" sldId="264"/>
        </pc:sldMkLst>
      </pc:sldChg>
      <pc:sldChg chg="ord">
        <pc:chgData name="Carolyn Bryant" userId="4fe4de5a-9b69-40ba-b264-41cad4362eb3" providerId="ADAL" clId="{F8D76F0F-B000-417D-B4C8-E120DF424481}" dt="2024-10-15T05:03:46.973" v="15"/>
        <pc:sldMkLst>
          <pc:docMk/>
          <pc:sldMk cId="1403437018" sldId="265"/>
        </pc:sldMkLst>
      </pc:sldChg>
    </pc:docChg>
  </pc:docChgLst>
  <pc:docChgLst>
    <pc:chgData name="Leanne Manning" userId="730c7ce9-f6b4-453e-88a2-34d7f1a5ff9e" providerId="ADAL" clId="{817A1F9E-21BE-4310-B3A6-F868D65C3111}"/>
    <pc:docChg chg="custSel addSld delSld modSld sldOrd">
      <pc:chgData name="Leanne Manning" userId="730c7ce9-f6b4-453e-88a2-34d7f1a5ff9e" providerId="ADAL" clId="{817A1F9E-21BE-4310-B3A6-F868D65C3111}" dt="2025-01-21T02:46:33.598" v="76" actId="20577"/>
      <pc:docMkLst>
        <pc:docMk/>
      </pc:docMkLst>
      <pc:sldChg chg="del">
        <pc:chgData name="Leanne Manning" userId="730c7ce9-f6b4-453e-88a2-34d7f1a5ff9e" providerId="ADAL" clId="{817A1F9E-21BE-4310-B3A6-F868D65C3111}" dt="2025-01-21T02:45:18.320" v="30" actId="47"/>
        <pc:sldMkLst>
          <pc:docMk/>
          <pc:sldMk cId="276944936" sldId="257"/>
        </pc:sldMkLst>
      </pc:sldChg>
      <pc:sldChg chg="del">
        <pc:chgData name="Leanne Manning" userId="730c7ce9-f6b4-453e-88a2-34d7f1a5ff9e" providerId="ADAL" clId="{817A1F9E-21BE-4310-B3A6-F868D65C3111}" dt="2025-01-21T02:45:50.297" v="31" actId="47"/>
        <pc:sldMkLst>
          <pc:docMk/>
          <pc:sldMk cId="2168579816" sldId="275"/>
        </pc:sldMkLst>
      </pc:sldChg>
      <pc:sldChg chg="del">
        <pc:chgData name="Leanne Manning" userId="730c7ce9-f6b4-453e-88a2-34d7f1a5ff9e" providerId="ADAL" clId="{817A1F9E-21BE-4310-B3A6-F868D65C3111}" dt="2025-01-21T02:45:59.247" v="32" actId="47"/>
        <pc:sldMkLst>
          <pc:docMk/>
          <pc:sldMk cId="1403437018" sldId="277"/>
        </pc:sldMkLst>
      </pc:sldChg>
      <pc:sldChg chg="del">
        <pc:chgData name="Leanne Manning" userId="730c7ce9-f6b4-453e-88a2-34d7f1a5ff9e" providerId="ADAL" clId="{817A1F9E-21BE-4310-B3A6-F868D65C3111}" dt="2025-01-21T02:45:59.247" v="32" actId="47"/>
        <pc:sldMkLst>
          <pc:docMk/>
          <pc:sldMk cId="2594374849" sldId="278"/>
        </pc:sldMkLst>
      </pc:sldChg>
      <pc:sldChg chg="del">
        <pc:chgData name="Leanne Manning" userId="730c7ce9-f6b4-453e-88a2-34d7f1a5ff9e" providerId="ADAL" clId="{817A1F9E-21BE-4310-B3A6-F868D65C3111}" dt="2025-01-21T02:45:59.247" v="32" actId="47"/>
        <pc:sldMkLst>
          <pc:docMk/>
          <pc:sldMk cId="530561" sldId="279"/>
        </pc:sldMkLst>
      </pc:sldChg>
      <pc:sldChg chg="modSp mod">
        <pc:chgData name="Leanne Manning" userId="730c7ce9-f6b4-453e-88a2-34d7f1a5ff9e" providerId="ADAL" clId="{817A1F9E-21BE-4310-B3A6-F868D65C3111}" dt="2025-01-21T02:46:33.598" v="76" actId="20577"/>
        <pc:sldMkLst>
          <pc:docMk/>
          <pc:sldMk cId="0" sldId="290"/>
        </pc:sldMkLst>
        <pc:spChg chg="mod">
          <ac:chgData name="Leanne Manning" userId="730c7ce9-f6b4-453e-88a2-34d7f1a5ff9e" providerId="ADAL" clId="{817A1F9E-21BE-4310-B3A6-F868D65C3111}" dt="2025-01-21T02:46:33.598" v="76" actId="20577"/>
          <ac:spMkLst>
            <pc:docMk/>
            <pc:sldMk cId="0" sldId="290"/>
            <ac:spMk id="3" creationId="{1F13EC53-7E46-8695-1F3C-9A904B729980}"/>
          </ac:spMkLst>
        </pc:spChg>
      </pc:sldChg>
      <pc:sldChg chg="add">
        <pc:chgData name="Leanne Manning" userId="730c7ce9-f6b4-453e-88a2-34d7f1a5ff9e" providerId="ADAL" clId="{817A1F9E-21BE-4310-B3A6-F868D65C3111}" dt="2025-01-21T02:39:31.278" v="1"/>
        <pc:sldMkLst>
          <pc:docMk/>
          <pc:sldMk cId="2366438679" sldId="291"/>
        </pc:sldMkLst>
      </pc:sldChg>
      <pc:sldChg chg="addSp delSp modSp new mod ord">
        <pc:chgData name="Leanne Manning" userId="730c7ce9-f6b4-453e-88a2-34d7f1a5ff9e" providerId="ADAL" clId="{817A1F9E-21BE-4310-B3A6-F868D65C3111}" dt="2025-01-21T02:44:06.541" v="29" actId="14100"/>
        <pc:sldMkLst>
          <pc:docMk/>
          <pc:sldMk cId="2718415590" sldId="292"/>
        </pc:sldMkLst>
        <pc:spChg chg="del">
          <ac:chgData name="Leanne Manning" userId="730c7ce9-f6b4-453e-88a2-34d7f1a5ff9e" providerId="ADAL" clId="{817A1F9E-21BE-4310-B3A6-F868D65C3111}" dt="2025-01-21T02:40:06.654" v="6" actId="478"/>
          <ac:spMkLst>
            <pc:docMk/>
            <pc:sldMk cId="2718415590" sldId="292"/>
            <ac:spMk id="2" creationId="{6AB9629F-54BE-617D-8CDD-9798E418A0AA}"/>
          </ac:spMkLst>
        </pc:spChg>
        <pc:spChg chg="del">
          <ac:chgData name="Leanne Manning" userId="730c7ce9-f6b4-453e-88a2-34d7f1a5ff9e" providerId="ADAL" clId="{817A1F9E-21BE-4310-B3A6-F868D65C3111}" dt="2025-01-21T02:40:09.086" v="7" actId="478"/>
          <ac:spMkLst>
            <pc:docMk/>
            <pc:sldMk cId="2718415590" sldId="292"/>
            <ac:spMk id="3" creationId="{9504D886-EB3D-D6F1-BBF5-E028E153F427}"/>
          </ac:spMkLst>
        </pc:spChg>
        <pc:grpChg chg="add mod">
          <ac:chgData name="Leanne Manning" userId="730c7ce9-f6b4-453e-88a2-34d7f1a5ff9e" providerId="ADAL" clId="{817A1F9E-21BE-4310-B3A6-F868D65C3111}" dt="2025-01-21T02:44:06.541" v="29" actId="14100"/>
          <ac:grpSpMkLst>
            <pc:docMk/>
            <pc:sldMk cId="2718415590" sldId="292"/>
            <ac:grpSpMk id="8" creationId="{6F3707F8-5B6E-8742-66F7-5E1BD013771C}"/>
          </ac:grpSpMkLst>
        </pc:grpChg>
        <pc:picChg chg="add mod">
          <ac:chgData name="Leanne Manning" userId="730c7ce9-f6b4-453e-88a2-34d7f1a5ff9e" providerId="ADAL" clId="{817A1F9E-21BE-4310-B3A6-F868D65C3111}" dt="2025-01-21T02:43:50.852" v="23" actId="164"/>
          <ac:picMkLst>
            <pc:docMk/>
            <pc:sldMk cId="2718415590" sldId="292"/>
            <ac:picMk id="5" creationId="{BE51251E-0C01-03EC-CD6E-08EBCBBEA918}"/>
          </ac:picMkLst>
        </pc:picChg>
        <pc:picChg chg="add mod">
          <ac:chgData name="Leanne Manning" userId="730c7ce9-f6b4-453e-88a2-34d7f1a5ff9e" providerId="ADAL" clId="{817A1F9E-21BE-4310-B3A6-F868D65C3111}" dt="2025-01-21T02:43:50.852" v="23" actId="164"/>
          <ac:picMkLst>
            <pc:docMk/>
            <pc:sldMk cId="2718415590" sldId="292"/>
            <ac:picMk id="7" creationId="{423E2A8E-D309-29CA-82A3-F0B8CBD2237A}"/>
          </ac:picMkLst>
        </pc:picChg>
      </pc:sldChg>
      <pc:sldChg chg="delSp new del mod">
        <pc:chgData name="Leanne Manning" userId="730c7ce9-f6b4-453e-88a2-34d7f1a5ff9e" providerId="ADAL" clId="{817A1F9E-21BE-4310-B3A6-F868D65C3111}" dt="2025-01-21T02:43:23.782" v="22" actId="47"/>
        <pc:sldMkLst>
          <pc:docMk/>
          <pc:sldMk cId="3630594770" sldId="293"/>
        </pc:sldMkLst>
        <pc:spChg chg="del">
          <ac:chgData name="Leanne Manning" userId="730c7ce9-f6b4-453e-88a2-34d7f1a5ff9e" providerId="ADAL" clId="{817A1F9E-21BE-4310-B3A6-F868D65C3111}" dt="2025-01-21T02:41:42.289" v="11" actId="478"/>
          <ac:spMkLst>
            <pc:docMk/>
            <pc:sldMk cId="3630594770" sldId="293"/>
            <ac:spMk id="2" creationId="{62FA1DB4-9258-F7ED-F070-81A1F8F75A48}"/>
          </ac:spMkLst>
        </pc:spChg>
        <pc:spChg chg="del">
          <ac:chgData name="Leanne Manning" userId="730c7ce9-f6b4-453e-88a2-34d7f1a5ff9e" providerId="ADAL" clId="{817A1F9E-21BE-4310-B3A6-F868D65C3111}" dt="2025-01-21T02:41:44.728" v="12" actId="478"/>
          <ac:spMkLst>
            <pc:docMk/>
            <pc:sldMk cId="3630594770" sldId="293"/>
            <ac:spMk id="3" creationId="{7BF4A00E-AFD1-99E8-1426-468F1F0B00FB}"/>
          </ac:spMkLst>
        </pc:spChg>
      </pc:sldChg>
    </pc:docChg>
  </pc:docChgLst>
  <pc:docChgLst>
    <pc:chgData name="Leanne Manning" userId="730c7ce9-f6b4-453e-88a2-34d7f1a5ff9e" providerId="ADAL" clId="{D9A01379-620D-498B-9137-ADEF6A1712E7}"/>
    <pc:docChg chg="addSld delSld modSld sldOrd addMainMaster">
      <pc:chgData name="Leanne Manning" userId="730c7ce9-f6b4-453e-88a2-34d7f1a5ff9e" providerId="ADAL" clId="{D9A01379-620D-498B-9137-ADEF6A1712E7}" dt="2024-11-05T21:27:49.325" v="25"/>
      <pc:docMkLst>
        <pc:docMk/>
      </pc:docMkLst>
      <pc:sldChg chg="ord">
        <pc:chgData name="Leanne Manning" userId="730c7ce9-f6b4-453e-88a2-34d7f1a5ff9e" providerId="ADAL" clId="{D9A01379-620D-498B-9137-ADEF6A1712E7}" dt="2024-10-22T02:03:50.082" v="10"/>
        <pc:sldMkLst>
          <pc:docMk/>
          <pc:sldMk cId="0" sldId="256"/>
        </pc:sldMkLst>
      </pc:sldChg>
      <pc:sldChg chg="ord">
        <pc:chgData name="Leanne Manning" userId="730c7ce9-f6b4-453e-88a2-34d7f1a5ff9e" providerId="ADAL" clId="{D9A01379-620D-498B-9137-ADEF6A1712E7}" dt="2024-10-22T02:01:47.851" v="1"/>
        <pc:sldMkLst>
          <pc:docMk/>
          <pc:sldMk cId="3969676865" sldId="258"/>
        </pc:sldMkLst>
      </pc:sldChg>
      <pc:sldChg chg="ord">
        <pc:chgData name="Leanne Manning" userId="730c7ce9-f6b4-453e-88a2-34d7f1a5ff9e" providerId="ADAL" clId="{D9A01379-620D-498B-9137-ADEF6A1712E7}" dt="2024-10-22T02:01:47.851" v="1"/>
        <pc:sldMkLst>
          <pc:docMk/>
          <pc:sldMk cId="1414802136" sldId="259"/>
        </pc:sldMkLst>
      </pc:sldChg>
      <pc:sldChg chg="ord">
        <pc:chgData name="Leanne Manning" userId="730c7ce9-f6b4-453e-88a2-34d7f1a5ff9e" providerId="ADAL" clId="{D9A01379-620D-498B-9137-ADEF6A1712E7}" dt="2024-10-22T02:03:58.480" v="12"/>
        <pc:sldMkLst>
          <pc:docMk/>
          <pc:sldMk cId="0" sldId="262"/>
        </pc:sldMkLst>
      </pc:sldChg>
      <pc:sldChg chg="ord">
        <pc:chgData name="Leanne Manning" userId="730c7ce9-f6b4-453e-88a2-34d7f1a5ff9e" providerId="ADAL" clId="{D9A01379-620D-498B-9137-ADEF6A1712E7}" dt="2024-10-22T02:02:14.755" v="5"/>
        <pc:sldMkLst>
          <pc:docMk/>
          <pc:sldMk cId="0" sldId="263"/>
        </pc:sldMkLst>
      </pc:sldChg>
      <pc:sldChg chg="ord">
        <pc:chgData name="Leanne Manning" userId="730c7ce9-f6b4-453e-88a2-34d7f1a5ff9e" providerId="ADAL" clId="{D9A01379-620D-498B-9137-ADEF6A1712E7}" dt="2024-10-22T02:02:02.837" v="3"/>
        <pc:sldMkLst>
          <pc:docMk/>
          <pc:sldMk cId="2681929778" sldId="264"/>
        </pc:sldMkLst>
      </pc:sldChg>
      <pc:sldChg chg="del">
        <pc:chgData name="Leanne Manning" userId="730c7ce9-f6b4-453e-88a2-34d7f1a5ff9e" providerId="ADAL" clId="{D9A01379-620D-498B-9137-ADEF6A1712E7}" dt="2024-10-22T02:04:16.351" v="13" actId="47"/>
        <pc:sldMkLst>
          <pc:docMk/>
          <pc:sldMk cId="1403437018" sldId="265"/>
        </pc:sldMkLst>
      </pc:sldChg>
      <pc:sldChg chg="add">
        <pc:chgData name="Leanne Manning" userId="730c7ce9-f6b4-453e-88a2-34d7f1a5ff9e" providerId="ADAL" clId="{D9A01379-620D-498B-9137-ADEF6A1712E7}" dt="2024-10-22T02:03:26.896" v="6"/>
        <pc:sldMkLst>
          <pc:docMk/>
          <pc:sldMk cId="0" sldId="266"/>
        </pc:sldMkLst>
      </pc:sldChg>
      <pc:sldChg chg="add ord">
        <pc:chgData name="Leanne Manning" userId="730c7ce9-f6b4-453e-88a2-34d7f1a5ff9e" providerId="ADAL" clId="{D9A01379-620D-498B-9137-ADEF6A1712E7}" dt="2024-11-05T21:25:42.393" v="23"/>
        <pc:sldMkLst>
          <pc:docMk/>
          <pc:sldMk cId="2577490199" sldId="267"/>
        </pc:sldMkLst>
      </pc:sldChg>
      <pc:sldChg chg="add ord">
        <pc:chgData name="Leanne Manning" userId="730c7ce9-f6b4-453e-88a2-34d7f1a5ff9e" providerId="ADAL" clId="{D9A01379-620D-498B-9137-ADEF6A1712E7}" dt="2024-11-05T21:25:42.393" v="23"/>
        <pc:sldMkLst>
          <pc:docMk/>
          <pc:sldMk cId="1272718164" sldId="268"/>
        </pc:sldMkLst>
      </pc:sldChg>
      <pc:sldChg chg="add ord">
        <pc:chgData name="Leanne Manning" userId="730c7ce9-f6b4-453e-88a2-34d7f1a5ff9e" providerId="ADAL" clId="{D9A01379-620D-498B-9137-ADEF6A1712E7}" dt="2024-11-05T21:25:31.634" v="21"/>
        <pc:sldMkLst>
          <pc:docMk/>
          <pc:sldMk cId="5958433" sldId="269"/>
        </pc:sldMkLst>
      </pc:sldChg>
      <pc:sldChg chg="add ord">
        <pc:chgData name="Leanne Manning" userId="730c7ce9-f6b4-453e-88a2-34d7f1a5ff9e" providerId="ADAL" clId="{D9A01379-620D-498B-9137-ADEF6A1712E7}" dt="2024-11-05T21:25:31.634" v="21"/>
        <pc:sldMkLst>
          <pc:docMk/>
          <pc:sldMk cId="1359666120" sldId="270"/>
        </pc:sldMkLst>
      </pc:sldChg>
      <pc:sldChg chg="add ord">
        <pc:chgData name="Leanne Manning" userId="730c7ce9-f6b4-453e-88a2-34d7f1a5ff9e" providerId="ADAL" clId="{D9A01379-620D-498B-9137-ADEF6A1712E7}" dt="2024-11-05T21:25:31.634" v="21"/>
        <pc:sldMkLst>
          <pc:docMk/>
          <pc:sldMk cId="3750303982" sldId="271"/>
        </pc:sldMkLst>
      </pc:sldChg>
      <pc:sldChg chg="add ord">
        <pc:chgData name="Leanne Manning" userId="730c7ce9-f6b4-453e-88a2-34d7f1a5ff9e" providerId="ADAL" clId="{D9A01379-620D-498B-9137-ADEF6A1712E7}" dt="2024-11-05T21:25:31.634" v="21"/>
        <pc:sldMkLst>
          <pc:docMk/>
          <pc:sldMk cId="2546461903" sldId="272"/>
        </pc:sldMkLst>
      </pc:sldChg>
      <pc:sldChg chg="add ord">
        <pc:chgData name="Leanne Manning" userId="730c7ce9-f6b4-453e-88a2-34d7f1a5ff9e" providerId="ADAL" clId="{D9A01379-620D-498B-9137-ADEF6A1712E7}" dt="2024-11-05T21:25:31.634" v="21"/>
        <pc:sldMkLst>
          <pc:docMk/>
          <pc:sldMk cId="2052097446" sldId="273"/>
        </pc:sldMkLst>
      </pc:sldChg>
      <pc:sldChg chg="add ord">
        <pc:chgData name="Leanne Manning" userId="730c7ce9-f6b4-453e-88a2-34d7f1a5ff9e" providerId="ADAL" clId="{D9A01379-620D-498B-9137-ADEF6A1712E7}" dt="2024-11-05T21:25:31.634" v="21"/>
        <pc:sldMkLst>
          <pc:docMk/>
          <pc:sldMk cId="238948511" sldId="274"/>
        </pc:sldMkLst>
      </pc:sldChg>
      <pc:sldChg chg="add">
        <pc:chgData name="Leanne Manning" userId="730c7ce9-f6b4-453e-88a2-34d7f1a5ff9e" providerId="ADAL" clId="{D9A01379-620D-498B-9137-ADEF6A1712E7}" dt="2024-11-05T21:27:49.325" v="25"/>
        <pc:sldMkLst>
          <pc:docMk/>
          <pc:sldMk cId="2168579816" sldId="275"/>
        </pc:sldMkLst>
      </pc:sldChg>
      <pc:sldChg chg="add">
        <pc:chgData name="Leanne Manning" userId="730c7ce9-f6b4-453e-88a2-34d7f1a5ff9e" providerId="ADAL" clId="{D9A01379-620D-498B-9137-ADEF6A1712E7}" dt="2024-11-05T21:27:49.325" v="25"/>
        <pc:sldMkLst>
          <pc:docMk/>
          <pc:sldMk cId="3869132372" sldId="276"/>
        </pc:sldMkLst>
      </pc:sldChg>
      <pc:sldChg chg="add">
        <pc:chgData name="Leanne Manning" userId="730c7ce9-f6b4-453e-88a2-34d7f1a5ff9e" providerId="ADAL" clId="{D9A01379-620D-498B-9137-ADEF6A1712E7}" dt="2024-11-05T21:27:49.325" v="25"/>
        <pc:sldMkLst>
          <pc:docMk/>
          <pc:sldMk cId="1403437018" sldId="277"/>
        </pc:sldMkLst>
      </pc:sldChg>
      <pc:sldChg chg="add">
        <pc:chgData name="Leanne Manning" userId="730c7ce9-f6b4-453e-88a2-34d7f1a5ff9e" providerId="ADAL" clId="{D9A01379-620D-498B-9137-ADEF6A1712E7}" dt="2024-11-05T21:27:49.325" v="25"/>
        <pc:sldMkLst>
          <pc:docMk/>
          <pc:sldMk cId="2594374849" sldId="278"/>
        </pc:sldMkLst>
      </pc:sldChg>
      <pc:sldChg chg="add">
        <pc:chgData name="Leanne Manning" userId="730c7ce9-f6b4-453e-88a2-34d7f1a5ff9e" providerId="ADAL" clId="{D9A01379-620D-498B-9137-ADEF6A1712E7}" dt="2024-11-05T21:27:49.325" v="25"/>
        <pc:sldMkLst>
          <pc:docMk/>
          <pc:sldMk cId="530561" sldId="279"/>
        </pc:sldMkLst>
      </pc:sldChg>
      <pc:sldMasterChg chg="add addSldLayout">
        <pc:chgData name="Leanne Manning" userId="730c7ce9-f6b4-453e-88a2-34d7f1a5ff9e" providerId="ADAL" clId="{D9A01379-620D-498B-9137-ADEF6A1712E7}" dt="2024-11-05T21:24:28.165" v="14" actId="27028"/>
        <pc:sldMasterMkLst>
          <pc:docMk/>
          <pc:sldMasterMk cId="0" sldId="2147483666"/>
        </pc:sldMasterMkLst>
        <pc:sldLayoutChg chg="add">
          <pc:chgData name="Leanne Manning" userId="730c7ce9-f6b4-453e-88a2-34d7f1a5ff9e" providerId="ADAL" clId="{D9A01379-620D-498B-9137-ADEF6A1712E7}" dt="2024-11-05T21:24:28.165" v="14" actId="27028"/>
          <pc:sldLayoutMkLst>
            <pc:docMk/>
            <pc:sldMasterMk cId="0" sldId="2147483666"/>
            <pc:sldLayoutMk cId="0" sldId="2147483667"/>
          </pc:sldLayoutMkLst>
        </pc:sldLayoutChg>
      </pc:sldMasterChg>
      <pc:sldMasterChg chg="add addSldLayout">
        <pc:chgData name="Leanne Manning" userId="730c7ce9-f6b4-453e-88a2-34d7f1a5ff9e" providerId="ADAL" clId="{D9A01379-620D-498B-9137-ADEF6A1712E7}" dt="2024-11-05T21:24:31.480" v="16" actId="27028"/>
        <pc:sldMasterMkLst>
          <pc:docMk/>
          <pc:sldMasterMk cId="0" sldId="2147483668"/>
        </pc:sldMasterMkLst>
        <pc:sldLayoutChg chg="add">
          <pc:chgData name="Leanne Manning" userId="730c7ce9-f6b4-453e-88a2-34d7f1a5ff9e" providerId="ADAL" clId="{D9A01379-620D-498B-9137-ADEF6A1712E7}" dt="2024-11-05T21:24:31.480" v="16" actId="27028"/>
          <pc:sldLayoutMkLst>
            <pc:docMk/>
            <pc:sldMasterMk cId="0" sldId="2147483668"/>
            <pc:sldLayoutMk cId="0" sldId="2147483670"/>
          </pc:sldLayoutMkLst>
        </pc:sldLayoutChg>
      </pc:sldMasterChg>
      <pc:sldMasterChg chg="add addSldLayout">
        <pc:chgData name="Leanne Manning" userId="730c7ce9-f6b4-453e-88a2-34d7f1a5ff9e" providerId="ADAL" clId="{D9A01379-620D-498B-9137-ADEF6A1712E7}" dt="2024-11-05T21:25:19.291" v="18" actId="27028"/>
        <pc:sldMasterMkLst>
          <pc:docMk/>
          <pc:sldMasterMk cId="0" sldId="2147483671"/>
        </pc:sldMasterMkLst>
        <pc:sldLayoutChg chg="add">
          <pc:chgData name="Leanne Manning" userId="730c7ce9-f6b4-453e-88a2-34d7f1a5ff9e" providerId="ADAL" clId="{D9A01379-620D-498B-9137-ADEF6A1712E7}" dt="2024-11-05T21:25:19.291" v="18" actId="27028"/>
          <pc:sldLayoutMkLst>
            <pc:docMk/>
            <pc:sldMasterMk cId="0" sldId="2147483671"/>
            <pc:sldLayoutMk cId="0" sldId="2147483672"/>
          </pc:sldLayoutMkLst>
        </pc:sldLayoutChg>
        <pc:sldLayoutChg chg="add">
          <pc:chgData name="Leanne Manning" userId="730c7ce9-f6b4-453e-88a2-34d7f1a5ff9e" providerId="ADAL" clId="{D9A01379-620D-498B-9137-ADEF6A1712E7}" dt="2024-11-05T21:25:19.291" v="18" actId="27028"/>
          <pc:sldLayoutMkLst>
            <pc:docMk/>
            <pc:sldMasterMk cId="0" sldId="2147483671"/>
            <pc:sldLayoutMk cId="0" sldId="2147483673"/>
          </pc:sldLayoutMkLst>
        </pc:sldLayoutChg>
        <pc:sldLayoutChg chg="add">
          <pc:chgData name="Leanne Manning" userId="730c7ce9-f6b4-453e-88a2-34d7f1a5ff9e" providerId="ADAL" clId="{D9A01379-620D-498B-9137-ADEF6A1712E7}" dt="2024-11-05T21:25:19.291" v="18" actId="27028"/>
          <pc:sldLayoutMkLst>
            <pc:docMk/>
            <pc:sldMasterMk cId="0" sldId="2147483671"/>
            <pc:sldLayoutMk cId="0" sldId="2147483674"/>
          </pc:sldLayoutMkLst>
        </pc:sldLayoutChg>
        <pc:sldLayoutChg chg="add">
          <pc:chgData name="Leanne Manning" userId="730c7ce9-f6b4-453e-88a2-34d7f1a5ff9e" providerId="ADAL" clId="{D9A01379-620D-498B-9137-ADEF6A1712E7}" dt="2024-11-05T21:25:19.291" v="18" actId="27028"/>
          <pc:sldLayoutMkLst>
            <pc:docMk/>
            <pc:sldMasterMk cId="0" sldId="2147483671"/>
            <pc:sldLayoutMk cId="0" sldId="2147483675"/>
          </pc:sldLayoutMkLst>
        </pc:sldLayoutChg>
        <pc:sldLayoutChg chg="add">
          <pc:chgData name="Leanne Manning" userId="730c7ce9-f6b4-453e-88a2-34d7f1a5ff9e" providerId="ADAL" clId="{D9A01379-620D-498B-9137-ADEF6A1712E7}" dt="2024-11-05T21:25:19.291" v="18" actId="27028"/>
          <pc:sldLayoutMkLst>
            <pc:docMk/>
            <pc:sldMasterMk cId="0" sldId="2147483671"/>
            <pc:sldLayoutMk cId="0" sldId="2147483676"/>
          </pc:sldLayoutMkLst>
        </pc:sldLayoutChg>
      </pc:sldMasterChg>
    </pc:docChg>
  </pc:docChgLst>
  <pc:docChgLst>
    <pc:chgData name="Leanne Manning" userId="730c7ce9-f6b4-453e-88a2-34d7f1a5ff9e" providerId="ADAL" clId="{1EE9AA01-066B-4487-8596-78FFFE4C06B5}"/>
    <pc:docChg chg="delSld delMainMaster">
      <pc:chgData name="Leanne Manning" userId="730c7ce9-f6b4-453e-88a2-34d7f1a5ff9e" providerId="ADAL" clId="{1EE9AA01-066B-4487-8596-78FFFE4C06B5}" dt="2025-01-21T02:56:04.105" v="2" actId="47"/>
      <pc:docMkLst>
        <pc:docMk/>
      </pc:docMkLst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0" sldId="256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3969676865" sldId="258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1414802136" sldId="259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1632766630" sldId="260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3806401045" sldId="261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0" sldId="262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0" sldId="263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2681929778" sldId="264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0" sldId="266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2577490199" sldId="267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1272718164" sldId="268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5958433" sldId="269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1359666120" sldId="270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3750303982" sldId="271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2546461903" sldId="272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2052097446" sldId="273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238948511" sldId="274"/>
        </pc:sldMkLst>
      </pc:sldChg>
      <pc:sldChg chg="del">
        <pc:chgData name="Leanne Manning" userId="730c7ce9-f6b4-453e-88a2-34d7f1a5ff9e" providerId="ADAL" clId="{1EE9AA01-066B-4487-8596-78FFFE4C06B5}" dt="2025-01-21T02:56:04.105" v="2" actId="47"/>
        <pc:sldMkLst>
          <pc:docMk/>
          <pc:sldMk cId="3869132372" sldId="276"/>
        </pc:sldMkLst>
      </pc:sldChg>
      <pc:sldChg chg="del">
        <pc:chgData name="Leanne Manning" userId="730c7ce9-f6b4-453e-88a2-34d7f1a5ff9e" providerId="ADAL" clId="{1EE9AA01-066B-4487-8596-78FFFE4C06B5}" dt="2025-01-21T02:55:54.783" v="0" actId="47"/>
        <pc:sldMkLst>
          <pc:docMk/>
          <pc:sldMk cId="0" sldId="290"/>
        </pc:sldMkLst>
      </pc:sldChg>
      <pc:sldChg chg="del">
        <pc:chgData name="Leanne Manning" userId="730c7ce9-f6b4-453e-88a2-34d7f1a5ff9e" providerId="ADAL" clId="{1EE9AA01-066B-4487-8596-78FFFE4C06B5}" dt="2025-01-21T02:55:56.399" v="1" actId="47"/>
        <pc:sldMkLst>
          <pc:docMk/>
          <pc:sldMk cId="2366438679" sldId="291"/>
        </pc:sldMkLst>
      </pc:sldChg>
      <pc:sldMasterChg chg="del delSldLayout">
        <pc:chgData name="Leanne Manning" userId="730c7ce9-f6b4-453e-88a2-34d7f1a5ff9e" providerId="ADAL" clId="{1EE9AA01-066B-4487-8596-78FFFE4C06B5}" dt="2025-01-21T02:56:04.105" v="2" actId="47"/>
        <pc:sldMasterMkLst>
          <pc:docMk/>
          <pc:sldMasterMk cId="0" sldId="2147483666"/>
        </pc:sldMasterMkLst>
        <pc:sldLayoutChg chg="del">
          <pc:chgData name="Leanne Manning" userId="730c7ce9-f6b4-453e-88a2-34d7f1a5ff9e" providerId="ADAL" clId="{1EE9AA01-066B-4487-8596-78FFFE4C06B5}" dt="2025-01-21T02:56:04.105" v="2" actId="47"/>
          <pc:sldLayoutMkLst>
            <pc:docMk/>
            <pc:sldMasterMk cId="0" sldId="2147483666"/>
            <pc:sldLayoutMk cId="0" sldId="2147483667"/>
          </pc:sldLayoutMkLst>
        </pc:sldLayoutChg>
      </pc:sldMasterChg>
      <pc:sldMasterChg chg="del delSldLayout">
        <pc:chgData name="Leanne Manning" userId="730c7ce9-f6b4-453e-88a2-34d7f1a5ff9e" providerId="ADAL" clId="{1EE9AA01-066B-4487-8596-78FFFE4C06B5}" dt="2025-01-21T02:56:04.105" v="2" actId="47"/>
        <pc:sldMasterMkLst>
          <pc:docMk/>
          <pc:sldMasterMk cId="0" sldId="2147483668"/>
        </pc:sldMasterMkLst>
        <pc:sldLayoutChg chg="del">
          <pc:chgData name="Leanne Manning" userId="730c7ce9-f6b4-453e-88a2-34d7f1a5ff9e" providerId="ADAL" clId="{1EE9AA01-066B-4487-8596-78FFFE4C06B5}" dt="2025-01-21T02:56:04.105" v="2" actId="47"/>
          <pc:sldLayoutMkLst>
            <pc:docMk/>
            <pc:sldMasterMk cId="0" sldId="2147483668"/>
            <pc:sldLayoutMk cId="0" sldId="2147483670"/>
          </pc:sldLayoutMkLst>
        </pc:sldLayoutChg>
      </pc:sldMasterChg>
      <pc:sldMasterChg chg="del delSldLayout">
        <pc:chgData name="Leanne Manning" userId="730c7ce9-f6b4-453e-88a2-34d7f1a5ff9e" providerId="ADAL" clId="{1EE9AA01-066B-4487-8596-78FFFE4C06B5}" dt="2025-01-21T02:56:04.105" v="2" actId="47"/>
        <pc:sldMasterMkLst>
          <pc:docMk/>
          <pc:sldMasterMk cId="0" sldId="2147483671"/>
        </pc:sldMasterMkLst>
        <pc:sldLayoutChg chg="del">
          <pc:chgData name="Leanne Manning" userId="730c7ce9-f6b4-453e-88a2-34d7f1a5ff9e" providerId="ADAL" clId="{1EE9AA01-066B-4487-8596-78FFFE4C06B5}" dt="2025-01-21T02:56:04.105" v="2" actId="47"/>
          <pc:sldLayoutMkLst>
            <pc:docMk/>
            <pc:sldMasterMk cId="0" sldId="2147483671"/>
            <pc:sldLayoutMk cId="0" sldId="2147483672"/>
          </pc:sldLayoutMkLst>
        </pc:sldLayoutChg>
        <pc:sldLayoutChg chg="del">
          <pc:chgData name="Leanne Manning" userId="730c7ce9-f6b4-453e-88a2-34d7f1a5ff9e" providerId="ADAL" clId="{1EE9AA01-066B-4487-8596-78FFFE4C06B5}" dt="2025-01-21T02:56:04.105" v="2" actId="47"/>
          <pc:sldLayoutMkLst>
            <pc:docMk/>
            <pc:sldMasterMk cId="0" sldId="2147483671"/>
            <pc:sldLayoutMk cId="0" sldId="2147483673"/>
          </pc:sldLayoutMkLst>
        </pc:sldLayoutChg>
        <pc:sldLayoutChg chg="del">
          <pc:chgData name="Leanne Manning" userId="730c7ce9-f6b4-453e-88a2-34d7f1a5ff9e" providerId="ADAL" clId="{1EE9AA01-066B-4487-8596-78FFFE4C06B5}" dt="2025-01-21T02:56:04.105" v="2" actId="47"/>
          <pc:sldLayoutMkLst>
            <pc:docMk/>
            <pc:sldMasterMk cId="0" sldId="2147483671"/>
            <pc:sldLayoutMk cId="0" sldId="2147483674"/>
          </pc:sldLayoutMkLst>
        </pc:sldLayoutChg>
        <pc:sldLayoutChg chg="del">
          <pc:chgData name="Leanne Manning" userId="730c7ce9-f6b4-453e-88a2-34d7f1a5ff9e" providerId="ADAL" clId="{1EE9AA01-066B-4487-8596-78FFFE4C06B5}" dt="2025-01-21T02:56:04.105" v="2" actId="47"/>
          <pc:sldLayoutMkLst>
            <pc:docMk/>
            <pc:sldMasterMk cId="0" sldId="2147483671"/>
            <pc:sldLayoutMk cId="0" sldId="2147483675"/>
          </pc:sldLayoutMkLst>
        </pc:sldLayoutChg>
        <pc:sldLayoutChg chg="del">
          <pc:chgData name="Leanne Manning" userId="730c7ce9-f6b4-453e-88a2-34d7f1a5ff9e" providerId="ADAL" clId="{1EE9AA01-066B-4487-8596-78FFFE4C06B5}" dt="2025-01-21T02:56:04.105" v="2" actId="47"/>
          <pc:sldLayoutMkLst>
            <pc:docMk/>
            <pc:sldMasterMk cId="0" sldId="2147483671"/>
            <pc:sldLayoutMk cId="0" sldId="214748367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bg object 16">
            <a:extLst>
              <a:ext uri="{FF2B5EF4-FFF2-40B4-BE49-F238E27FC236}">
                <a16:creationId xmlns:a16="http://schemas.microsoft.com/office/drawing/2014/main" id="{C622304C-6311-9B41-6FEE-7D6B598E085E}"/>
              </a:ext>
            </a:extLst>
          </p:cNvPr>
          <p:cNvSpPr/>
          <p:nvPr userDrawn="1"/>
        </p:nvSpPr>
        <p:spPr>
          <a:xfrm>
            <a:off x="0" y="935938"/>
            <a:ext cx="750707" cy="45719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g object 18">
            <a:extLst>
              <a:ext uri="{FF2B5EF4-FFF2-40B4-BE49-F238E27FC236}">
                <a16:creationId xmlns:a16="http://schemas.microsoft.com/office/drawing/2014/main" id="{0CF38ED1-67CD-E573-205B-0ADFCBBD9F63}"/>
              </a:ext>
            </a:extLst>
          </p:cNvPr>
          <p:cNvSpPr/>
          <p:nvPr userDrawn="1"/>
        </p:nvSpPr>
        <p:spPr>
          <a:xfrm>
            <a:off x="820987" y="1008614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g object 25">
            <a:extLst>
              <a:ext uri="{FF2B5EF4-FFF2-40B4-BE49-F238E27FC236}">
                <a16:creationId xmlns:a16="http://schemas.microsoft.com/office/drawing/2014/main" id="{B73892B7-C356-2218-22D6-213E73C485F4}"/>
              </a:ext>
            </a:extLst>
          </p:cNvPr>
          <p:cNvSpPr/>
          <p:nvPr userDrawn="1"/>
        </p:nvSpPr>
        <p:spPr>
          <a:xfrm>
            <a:off x="199164" y="116898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F3707F8-5B6E-8742-66F7-5E1BD013771C}"/>
              </a:ext>
            </a:extLst>
          </p:cNvPr>
          <p:cNvGrpSpPr/>
          <p:nvPr/>
        </p:nvGrpSpPr>
        <p:grpSpPr>
          <a:xfrm>
            <a:off x="1003300" y="806450"/>
            <a:ext cx="7391400" cy="6750050"/>
            <a:chOff x="1003300" y="1187450"/>
            <a:chExt cx="6781800" cy="635440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E51251E-0C01-03EC-CD6E-08EBCBBEA9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03300" y="1187450"/>
              <a:ext cx="6781800" cy="438218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23E2A8E-D309-29CA-82A3-F0B8CBD22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79499" y="5401946"/>
              <a:ext cx="6660000" cy="21399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18415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934A01-E47F-4FFD-B0AC-61CD07721D00}">
  <ds:schemaRefs>
    <ds:schemaRef ds:uri="6e81a57f-e398-47b6-98fd-f6700c6fb7fe"/>
    <ds:schemaRef ds:uri="http://schemas.microsoft.com/sharepoint/v3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f3b6e03b-ad32-48bd-b642-fb933687addb"/>
    <ds:schemaRef ds:uri="http://schemas.openxmlformats.org/package/2006/metadata/core-properties"/>
    <ds:schemaRef ds:uri="754c8679-8c3b-4cb4-ba22-a8d7dbdfdbb4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CCF786C-5157-4B9E-9E89-1EF51D8F47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8A4052-25A5-4D68-8966-C7512BC4A3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17169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Montserrat Medium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Great Life</dc:title>
  <dc:creator>Carolyn Bryant</dc:creator>
  <cp:lastModifiedBy>Leanne Manning</cp:lastModifiedBy>
  <cp:revision>28</cp:revision>
  <dcterms:created xsi:type="dcterms:W3CDTF">2022-11-03T04:38:14Z</dcterms:created>
  <dcterms:modified xsi:type="dcterms:W3CDTF">2025-01-21T02:56:06Z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